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188" r:id="rId1"/>
  </p:sldMasterIdLst>
  <p:notesMasterIdLst>
    <p:notesMasterId r:id="rId38"/>
  </p:notesMasterIdLst>
  <p:handoutMasterIdLst>
    <p:handoutMasterId r:id="rId39"/>
  </p:handoutMasterIdLst>
  <p:sldIdLst>
    <p:sldId id="256" r:id="rId2"/>
    <p:sldId id="640" r:id="rId3"/>
    <p:sldId id="603" r:id="rId4"/>
    <p:sldId id="604" r:id="rId5"/>
    <p:sldId id="605" r:id="rId6"/>
    <p:sldId id="606" r:id="rId7"/>
    <p:sldId id="607" r:id="rId8"/>
    <p:sldId id="662" r:id="rId9"/>
    <p:sldId id="651" r:id="rId10"/>
    <p:sldId id="652" r:id="rId11"/>
    <p:sldId id="653" r:id="rId12"/>
    <p:sldId id="654" r:id="rId13"/>
    <p:sldId id="655" r:id="rId14"/>
    <p:sldId id="656" r:id="rId15"/>
    <p:sldId id="657" r:id="rId16"/>
    <p:sldId id="658" r:id="rId17"/>
    <p:sldId id="616" r:id="rId18"/>
    <p:sldId id="617" r:id="rId19"/>
    <p:sldId id="618" r:id="rId20"/>
    <p:sldId id="619" r:id="rId21"/>
    <p:sldId id="620" r:id="rId22"/>
    <p:sldId id="621" r:id="rId23"/>
    <p:sldId id="622" r:id="rId24"/>
    <p:sldId id="623" r:id="rId25"/>
    <p:sldId id="624" r:id="rId26"/>
    <p:sldId id="625" r:id="rId27"/>
    <p:sldId id="626" r:id="rId28"/>
    <p:sldId id="627" r:id="rId29"/>
    <p:sldId id="628" r:id="rId30"/>
    <p:sldId id="629" r:id="rId31"/>
    <p:sldId id="630" r:id="rId32"/>
    <p:sldId id="661" r:id="rId33"/>
    <p:sldId id="631" r:id="rId34"/>
    <p:sldId id="632" r:id="rId35"/>
    <p:sldId id="633" r:id="rId36"/>
    <p:sldId id="659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26" autoAdjust="0"/>
    <p:restoredTop sz="90693" autoAdjust="0"/>
  </p:normalViewPr>
  <p:slideViewPr>
    <p:cSldViewPr>
      <p:cViewPr varScale="1">
        <p:scale>
          <a:sx n="64" d="100"/>
          <a:sy n="64" d="100"/>
        </p:scale>
        <p:origin x="1524" y="7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3A6FCC-A2D9-49BA-8B34-8B4B1F26D475}" type="datetimeFigureOut">
              <a:rPr lang="en-US" smtClean="0"/>
              <a:pPr/>
              <a:t>7/20/2018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11D48-85F6-42D5-9AA1-D6D7C3FC03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5052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7EE5A2-1CB4-4CE5-900A-9880C8D26138}" type="datetimeFigureOut">
              <a:rPr lang="en-US" smtClean="0"/>
              <a:pPr/>
              <a:t>7/20/2018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51EB87-DD47-4620-B027-3B8A3E02C6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189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the double-ended singly-linked list,</a:t>
            </a:r>
            <a:r>
              <a:rPr lang="en-US" baseline="0" dirty="0"/>
              <a:t> which end will be front and which end will be rear?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1665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is like expand and reach</a:t>
            </a:r>
            <a:r>
              <a:rPr lang="en-US" baseline="0" dirty="0"/>
              <a:t> all squares 2 units from start.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6222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Correct answers:</a:t>
            </a:r>
            <a:r>
              <a:rPr lang="en-US" baseline="0" dirty="0"/>
              <a:t> A, </a:t>
            </a:r>
            <a:r>
              <a:rPr lang="en-US" baseline="0" dirty="0" smtClean="0"/>
              <a:t>C</a:t>
            </a:r>
            <a:r>
              <a:rPr lang="en-US" baseline="0" dirty="0" smtClean="0"/>
              <a:t>, and D</a:t>
            </a:r>
            <a:endParaRPr lang="en-US" baseline="0" dirty="0"/>
          </a:p>
          <a:p>
            <a:endParaRPr lang="en-US" baseline="0" dirty="0"/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7312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push_back</a:t>
            </a:r>
            <a:r>
              <a:rPr lang="en-US" dirty="0"/>
              <a:t> </a:t>
            </a:r>
            <a:r>
              <a:rPr lang="en-US" dirty="0" err="1"/>
              <a:t>increament</a:t>
            </a:r>
            <a:r>
              <a:rPr lang="en-US" dirty="0"/>
              <a:t> rear</a:t>
            </a:r>
          </a:p>
          <a:p>
            <a:r>
              <a:rPr lang="en-US" dirty="0" err="1"/>
              <a:t>pop_front</a:t>
            </a:r>
            <a:r>
              <a:rPr lang="en-US" baseline="0" dirty="0"/>
              <a:t> </a:t>
            </a:r>
            <a:r>
              <a:rPr lang="en-US" baseline="0" dirty="0" err="1"/>
              <a:t>increament</a:t>
            </a:r>
            <a:r>
              <a:rPr lang="en-US" baseline="0" dirty="0"/>
              <a:t> front</a:t>
            </a:r>
          </a:p>
          <a:p>
            <a:r>
              <a:rPr lang="en-US" baseline="0" dirty="0" err="1"/>
              <a:t>push_front</a:t>
            </a:r>
            <a:r>
              <a:rPr lang="en-US" baseline="0" dirty="0"/>
              <a:t> decrement front</a:t>
            </a:r>
          </a:p>
          <a:p>
            <a:r>
              <a:rPr lang="en-US" baseline="0" dirty="0" err="1"/>
              <a:t>pop_back</a:t>
            </a:r>
            <a:r>
              <a:rPr lang="en-US" baseline="0" dirty="0"/>
              <a:t> decrement rear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2119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Answer: A and D</a:t>
            </a:r>
          </a:p>
          <a:p>
            <a:r>
              <a:rPr lang="en-US" baseline="0" dirty="0" smtClean="0"/>
              <a:t>#Operations </a:t>
            </a:r>
            <a:r>
              <a:rPr lang="en-US" baseline="0" dirty="0"/>
              <a:t>for </a:t>
            </a:r>
            <a:r>
              <a:rPr lang="en-US" baseline="0" dirty="0" err="1"/>
              <a:t>enqueue</a:t>
            </a:r>
            <a:r>
              <a:rPr lang="en-US" baseline="0" dirty="0"/>
              <a:t> is O(1)</a:t>
            </a:r>
          </a:p>
          <a:p>
            <a:r>
              <a:rPr lang="en-US" baseline="0" dirty="0" smtClean="0"/>
              <a:t>#</a:t>
            </a:r>
            <a:r>
              <a:rPr lang="en-US" baseline="0" dirty="0"/>
              <a:t>Operations for </a:t>
            </a:r>
            <a:r>
              <a:rPr lang="en-US" baseline="0" dirty="0" err="1"/>
              <a:t>dequeue</a:t>
            </a:r>
            <a:r>
              <a:rPr lang="en-US" baseline="0" dirty="0"/>
              <a:t> is O(n)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3769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#Operations for </a:t>
            </a:r>
            <a:r>
              <a:rPr lang="en-US" baseline="0" dirty="0" err="1"/>
              <a:t>enqueue</a:t>
            </a:r>
            <a:r>
              <a:rPr lang="en-US" baseline="0" dirty="0"/>
              <a:t> is O(1)</a:t>
            </a:r>
          </a:p>
          <a:p>
            <a:endParaRPr lang="en-US" baseline="0" dirty="0"/>
          </a:p>
          <a:p>
            <a:r>
              <a:rPr lang="en-US" baseline="0" dirty="0"/>
              <a:t>#Operations for </a:t>
            </a:r>
            <a:r>
              <a:rPr lang="en-US" baseline="0" dirty="0" err="1"/>
              <a:t>dequeue</a:t>
            </a:r>
            <a:r>
              <a:rPr lang="en-US" baseline="0" dirty="0"/>
              <a:t> is O(n)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4854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3517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4667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 to insert, we need to first increment rear. Then, rear points</a:t>
            </a:r>
            <a:r>
              <a:rPr lang="en-US" baseline="0" dirty="0"/>
              <a:t> to an empty location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6235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Assume the</a:t>
            </a:r>
            <a:r>
              <a:rPr lang="en-US" altLang="zh-CN" baseline="0" dirty="0"/>
              <a:t> order is E, S, W, N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6986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the queue becomes 1,1,</a:t>
            </a:r>
            <a:r>
              <a:rPr lang="en-US" baseline="0" dirty="0"/>
              <a:t> since 0 is removed and two 1’s are added.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3953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the queue becomes 1,2,2,2.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685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AA17-0C61-46C9-8392-FE4461C55CE0}" type="datetime1">
              <a:rPr lang="en-US" smtClean="0"/>
              <a:t>7/20/2018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13771-30C0-4C61-9AAD-0AD62C496BE4}" type="datetime1">
              <a:rPr lang="en-US" smtClean="0"/>
              <a:t>7/20/2018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00007-571D-4A65-88CA-60FB16C0B749}" type="datetime1">
              <a:rPr lang="en-US" smtClean="0"/>
              <a:t>7/20/2018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26602-0650-4D91-B1BB-0C330A7911DC}" type="datetime1">
              <a:rPr lang="en-US" smtClean="0"/>
              <a:t>7/20/2018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7AEEE-3A5E-4A69-87D0-A9F0D567425D}" type="datetime1">
              <a:rPr lang="en-US" smtClean="0"/>
              <a:t>7/20/2018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F7C07-78C3-4584-A3BA-DE1AFADAEB2C}" type="datetime1">
              <a:rPr lang="en-US" smtClean="0"/>
              <a:t>7/20/2018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1A789-F980-44E3-9B14-081EEBDD54CE}" type="datetime1">
              <a:rPr lang="en-US" smtClean="0"/>
              <a:t>7/20/2018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AEC7A-AC56-4FBB-9CD5-30BB91BA7397}" type="datetime1">
              <a:rPr lang="en-US" smtClean="0"/>
              <a:t>7/20/2018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30A76-DEE1-4BD2-8FBF-656D76FC7F10}" type="datetime1">
              <a:rPr lang="en-US" smtClean="0"/>
              <a:t>7/20/2018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BA7E6-1D43-4292-BC34-789D3EDF7549}" type="datetime1">
              <a:rPr lang="en-US" smtClean="0"/>
              <a:t>7/20/2018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AA776-B4AF-490E-965F-45D48C153797}" type="datetime1">
              <a:rPr lang="en-US" smtClean="0"/>
              <a:t>7/20/2018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6A619D5-8270-4768-B601-4C4B125E1740}" type="datetime1">
              <a:rPr lang="en-US" smtClean="0"/>
              <a:t>7/20/2018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89" r:id="rId1"/>
    <p:sldLayoutId id="2147484190" r:id="rId2"/>
    <p:sldLayoutId id="2147484191" r:id="rId3"/>
    <p:sldLayoutId id="2147484192" r:id="rId4"/>
    <p:sldLayoutId id="2147484193" r:id="rId5"/>
    <p:sldLayoutId id="2147484194" r:id="rId6"/>
    <p:sldLayoutId id="2147484195" r:id="rId7"/>
    <p:sldLayoutId id="2147484196" r:id="rId8"/>
    <p:sldLayoutId id="2147484197" r:id="rId9"/>
    <p:sldLayoutId id="2147484198" r:id="rId10"/>
    <p:sldLayoutId id="214748419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36576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Queue</a:t>
            </a:r>
          </a:p>
          <a:p>
            <a:pPr algn="just"/>
            <a:r>
              <a:rPr lang="en-US" altLang="zh-CN" b="1" dirty="0"/>
              <a:t>Learning Objectives:</a:t>
            </a:r>
            <a:endParaRPr lang="en-US" altLang="zh-CN" dirty="0"/>
          </a:p>
          <a:p>
            <a:pPr algn="just"/>
            <a:r>
              <a:rPr lang="en-US" dirty="0" smtClean="0">
                <a:solidFill>
                  <a:srgbClr val="000000"/>
                </a:solidFill>
              </a:rPr>
              <a:t>Understand what is a queue</a:t>
            </a:r>
            <a:endParaRPr lang="en-US" dirty="0">
              <a:solidFill>
                <a:srgbClr val="000000"/>
              </a:solidFill>
            </a:endParaRPr>
          </a:p>
          <a:p>
            <a:pPr algn="just"/>
            <a:r>
              <a:rPr lang="en-US" altLang="zh-CN" dirty="0" smtClean="0">
                <a:solidFill>
                  <a:srgbClr val="000000"/>
                </a:solidFill>
              </a:rPr>
              <a:t>Know how to implement it</a:t>
            </a:r>
          </a:p>
          <a:p>
            <a:pPr algn="just"/>
            <a:r>
              <a:rPr lang="en-US" altLang="zh-CN" dirty="0" smtClean="0">
                <a:solidFill>
                  <a:srgbClr val="000000"/>
                </a:solidFill>
              </a:rPr>
              <a:t>Discover some applications of queue</a:t>
            </a:r>
          </a:p>
          <a:p>
            <a:pPr algn="just"/>
            <a:r>
              <a:rPr lang="en-US" altLang="zh-CN" dirty="0" smtClean="0">
                <a:solidFill>
                  <a:srgbClr val="000000"/>
                </a:solidFill>
              </a:rPr>
              <a:t>Understand what is a </a:t>
            </a:r>
            <a:r>
              <a:rPr lang="en-US" altLang="zh-CN" dirty="0" err="1" smtClean="0">
                <a:solidFill>
                  <a:srgbClr val="000000"/>
                </a:solidFill>
              </a:rPr>
              <a:t>deque</a:t>
            </a:r>
            <a:endParaRPr lang="en-US" altLang="zh-CN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Ve</a:t>
            </a:r>
            <a:r>
              <a:rPr lang="en-US" dirty="0"/>
              <a:t> 280</a:t>
            </a:r>
            <a:br>
              <a:rPr lang="en-US" dirty="0"/>
            </a:br>
            <a:r>
              <a:rPr lang="en-US" sz="2200" dirty="0"/>
              <a:t>Programming </a:t>
            </a:r>
            <a:r>
              <a:rPr lang="en-US" sz="2200"/>
              <a:t>and </a:t>
            </a:r>
            <a:r>
              <a:rPr lang="en-US" altLang="zh-CN" sz="2200"/>
              <a:t>Elementary</a:t>
            </a:r>
            <a:r>
              <a:rPr lang="en-US" sz="2200"/>
              <a:t> </a:t>
            </a:r>
            <a:r>
              <a:rPr lang="en-US" sz="2200" dirty="0"/>
              <a:t>Data Structures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Queues Using Arrays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To solve the problem of memory waste, we use a </a:t>
            </a:r>
            <a:r>
              <a:rPr lang="en-US" b="1" dirty="0">
                <a:solidFill>
                  <a:srgbClr val="C00000"/>
                </a:solidFill>
              </a:rPr>
              <a:t>circular array</a:t>
            </a:r>
            <a:r>
              <a:rPr lang="en-US" dirty="0"/>
              <a:t>.</a:t>
            </a:r>
          </a:p>
        </p:txBody>
      </p:sp>
      <p:pic>
        <p:nvPicPr>
          <p:cNvPr id="5" name="Picture 4" descr="Good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6" t="2374" r="4781" b="2374"/>
          <a:stretch>
            <a:fillRect/>
          </a:stretch>
        </p:blipFill>
        <p:spPr bwMode="auto">
          <a:xfrm>
            <a:off x="789986" y="2590800"/>
            <a:ext cx="7841251" cy="35909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6665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Circular Arrays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We can implement a circular array using a plain linear array:</a:t>
            </a:r>
          </a:p>
          <a:p>
            <a:pPr lvl="1"/>
            <a:r>
              <a:rPr lang="en-US" dirty="0"/>
              <a:t>When front/rear equals the </a:t>
            </a:r>
            <a:r>
              <a:rPr lang="en-US" b="1" dirty="0">
                <a:solidFill>
                  <a:srgbClr val="C00000"/>
                </a:solidFill>
              </a:rPr>
              <a:t>last</a:t>
            </a:r>
            <a:r>
              <a:rPr lang="en-US" dirty="0"/>
              <a:t> index (i.e., MAXSIZE-1), increment of front/rear gives the </a:t>
            </a:r>
            <a:r>
              <a:rPr lang="en-US" b="1" dirty="0">
                <a:solidFill>
                  <a:srgbClr val="0000FF"/>
                </a:solidFill>
              </a:rPr>
              <a:t>first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index (i.e., 0).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3549536" y="2913908"/>
            <a:ext cx="2329700" cy="1299865"/>
            <a:chOff x="3549536" y="2913908"/>
            <a:chExt cx="2329700" cy="1299865"/>
          </a:xfrm>
        </p:grpSpPr>
        <p:grpSp>
          <p:nvGrpSpPr>
            <p:cNvPr id="36" name="Group 35"/>
            <p:cNvGrpSpPr/>
            <p:nvPr/>
          </p:nvGrpSpPr>
          <p:grpSpPr>
            <a:xfrm>
              <a:off x="3549536" y="2913908"/>
              <a:ext cx="2329700" cy="1299865"/>
              <a:chOff x="3549536" y="2913908"/>
              <a:chExt cx="2329700" cy="1299865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3549536" y="2913908"/>
                <a:ext cx="2155554" cy="381000"/>
                <a:chOff x="3624347" y="1779787"/>
                <a:chExt cx="2155554" cy="381000"/>
              </a:xfrm>
            </p:grpSpPr>
            <p:sp>
              <p:nvSpPr>
                <p:cNvPr id="6" name="Rectangle 5"/>
                <p:cNvSpPr/>
                <p:nvPr/>
              </p:nvSpPr>
              <p:spPr>
                <a:xfrm>
                  <a:off x="3624347" y="1779787"/>
                  <a:ext cx="304800" cy="38100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7" name="Rectangle 6"/>
                <p:cNvSpPr/>
                <p:nvPr/>
              </p:nvSpPr>
              <p:spPr>
                <a:xfrm>
                  <a:off x="3929147" y="1779787"/>
                  <a:ext cx="304800" cy="38100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8" name="Rectangle 7"/>
                <p:cNvSpPr/>
                <p:nvPr/>
              </p:nvSpPr>
              <p:spPr>
                <a:xfrm>
                  <a:off x="4233947" y="1779787"/>
                  <a:ext cx="304800" cy="38100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b="1" dirty="0">
                      <a:solidFill>
                        <a:schemeClr val="tx1"/>
                      </a:solidFill>
                      <a:latin typeface="Courier New" pitchFamily="49" charset="0"/>
                      <a:cs typeface="Courier New" pitchFamily="49" charset="0"/>
                    </a:rPr>
                    <a:t>1</a:t>
                  </a:r>
                  <a:endParaRPr lang="en-US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9" name="Rectangle 8"/>
                <p:cNvSpPr/>
                <p:nvPr/>
              </p:nvSpPr>
              <p:spPr>
                <a:xfrm>
                  <a:off x="4551642" y="1779787"/>
                  <a:ext cx="304800" cy="38100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b="1" dirty="0">
                      <a:solidFill>
                        <a:schemeClr val="tx1"/>
                      </a:solidFill>
                      <a:latin typeface="Courier New" pitchFamily="49" charset="0"/>
                      <a:cs typeface="Courier New" pitchFamily="49" charset="0"/>
                    </a:rPr>
                    <a:t>4</a:t>
                  </a:r>
                  <a:endParaRPr lang="en-US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10" name="Rectangle 9"/>
                <p:cNvSpPr/>
                <p:nvPr/>
              </p:nvSpPr>
              <p:spPr>
                <a:xfrm>
                  <a:off x="4856442" y="1779787"/>
                  <a:ext cx="304800" cy="38100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b="1" dirty="0">
                      <a:solidFill>
                        <a:schemeClr val="tx1"/>
                      </a:solidFill>
                      <a:latin typeface="Courier New" pitchFamily="49" charset="0"/>
                      <a:cs typeface="Courier New" pitchFamily="49" charset="0"/>
                    </a:rPr>
                    <a:t>6</a:t>
                  </a:r>
                  <a:endParaRPr lang="en-US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11" name="Rectangle 10"/>
                <p:cNvSpPr/>
                <p:nvPr/>
              </p:nvSpPr>
              <p:spPr>
                <a:xfrm>
                  <a:off x="5161242" y="1779787"/>
                  <a:ext cx="304800" cy="38100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b="1" dirty="0">
                      <a:solidFill>
                        <a:schemeClr val="tx1"/>
                      </a:solidFill>
                      <a:latin typeface="Courier New" pitchFamily="49" charset="0"/>
                      <a:cs typeface="Courier New" pitchFamily="49" charset="0"/>
                    </a:rPr>
                    <a:t>2</a:t>
                  </a:r>
                  <a:endParaRPr lang="en-US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12" name="Rectangle 11"/>
                <p:cNvSpPr/>
                <p:nvPr/>
              </p:nvSpPr>
              <p:spPr>
                <a:xfrm>
                  <a:off x="5475101" y="1779787"/>
                  <a:ext cx="304800" cy="38100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</p:grpSp>
          <p:grpSp>
            <p:nvGrpSpPr>
              <p:cNvPr id="13" name="Group 12"/>
              <p:cNvGrpSpPr/>
              <p:nvPr/>
            </p:nvGrpSpPr>
            <p:grpSpPr>
              <a:xfrm>
                <a:off x="5248742" y="3447308"/>
                <a:ext cx="630494" cy="766465"/>
                <a:chOff x="5029200" y="2286000"/>
                <a:chExt cx="630494" cy="766465"/>
              </a:xfrm>
            </p:grpSpPr>
            <p:cxnSp>
              <p:nvCxnSpPr>
                <p:cNvPr id="14" name="Straight Arrow Connector 13"/>
                <p:cNvCxnSpPr/>
                <p:nvPr/>
              </p:nvCxnSpPr>
              <p:spPr>
                <a:xfrm flipV="1">
                  <a:off x="5339004" y="2286000"/>
                  <a:ext cx="0" cy="381000"/>
                </a:xfrm>
                <a:prstGeom prst="straightConnector1">
                  <a:avLst/>
                </a:prstGeom>
                <a:ln w="38100">
                  <a:solidFill>
                    <a:srgbClr val="0000FF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" name="TextBox 14"/>
                <p:cNvSpPr txBox="1"/>
                <p:nvPr/>
              </p:nvSpPr>
              <p:spPr>
                <a:xfrm>
                  <a:off x="5029200" y="2590800"/>
                  <a:ext cx="63049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>
                      <a:solidFill>
                        <a:srgbClr val="0000FF"/>
                      </a:solidFill>
                    </a:rPr>
                    <a:t>rear</a:t>
                  </a:r>
                </a:p>
              </p:txBody>
            </p:sp>
          </p:grpSp>
          <p:grpSp>
            <p:nvGrpSpPr>
              <p:cNvPr id="16" name="Group 15"/>
              <p:cNvGrpSpPr/>
              <p:nvPr/>
            </p:nvGrpSpPr>
            <p:grpSpPr>
              <a:xfrm>
                <a:off x="3910091" y="3447308"/>
                <a:ext cx="739498" cy="766465"/>
                <a:chOff x="3984902" y="2286000"/>
                <a:chExt cx="739498" cy="766465"/>
              </a:xfrm>
            </p:grpSpPr>
            <p:cxnSp>
              <p:nvCxnSpPr>
                <p:cNvPr id="17" name="Straight Arrow Connector 16"/>
                <p:cNvCxnSpPr/>
                <p:nvPr/>
              </p:nvCxnSpPr>
              <p:spPr>
                <a:xfrm flipV="1">
                  <a:off x="4391351" y="2286000"/>
                  <a:ext cx="0" cy="381000"/>
                </a:xfrm>
                <a:prstGeom prst="straightConnector1">
                  <a:avLst/>
                </a:prstGeom>
                <a:ln w="38100">
                  <a:solidFill>
                    <a:srgbClr val="C0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" name="TextBox 17"/>
                <p:cNvSpPr txBox="1"/>
                <p:nvPr/>
              </p:nvSpPr>
              <p:spPr>
                <a:xfrm>
                  <a:off x="3984902" y="2590800"/>
                  <a:ext cx="73949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>
                      <a:solidFill>
                        <a:srgbClr val="C00000"/>
                      </a:solidFill>
                    </a:rPr>
                    <a:t>front</a:t>
                  </a:r>
                </a:p>
              </p:txBody>
            </p:sp>
          </p:grpSp>
        </p:grpSp>
        <p:sp>
          <p:nvSpPr>
            <p:cNvPr id="19" name="Rectangle 18"/>
            <p:cNvSpPr/>
            <p:nvPr/>
          </p:nvSpPr>
          <p:spPr>
            <a:xfrm>
              <a:off x="5411589" y="2913908"/>
              <a:ext cx="304800" cy="381000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7</a:t>
              </a:r>
              <a:endPara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104287" y="4110335"/>
            <a:ext cx="2028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enqueue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(5)</a:t>
            </a:r>
          </a:p>
        </p:txBody>
      </p:sp>
      <p:grpSp>
        <p:nvGrpSpPr>
          <p:cNvPr id="39" name="Group 38"/>
          <p:cNvGrpSpPr/>
          <p:nvPr/>
        </p:nvGrpSpPr>
        <p:grpSpPr>
          <a:xfrm>
            <a:off x="3386689" y="4636026"/>
            <a:ext cx="2391301" cy="1312039"/>
            <a:chOff x="3386689" y="4636026"/>
            <a:chExt cx="2391301" cy="1312039"/>
          </a:xfrm>
        </p:grpSpPr>
        <p:grpSp>
          <p:nvGrpSpPr>
            <p:cNvPr id="37" name="Group 36"/>
            <p:cNvGrpSpPr/>
            <p:nvPr/>
          </p:nvGrpSpPr>
          <p:grpSpPr>
            <a:xfrm>
              <a:off x="3386689" y="4636026"/>
              <a:ext cx="2380002" cy="1312039"/>
              <a:chOff x="3386689" y="4636026"/>
              <a:chExt cx="2380002" cy="1312039"/>
            </a:xfrm>
          </p:grpSpPr>
          <p:grpSp>
            <p:nvGrpSpPr>
              <p:cNvPr id="21" name="Group 20"/>
              <p:cNvGrpSpPr/>
              <p:nvPr/>
            </p:nvGrpSpPr>
            <p:grpSpPr>
              <a:xfrm>
                <a:off x="3611137" y="4636026"/>
                <a:ext cx="2155554" cy="381000"/>
                <a:chOff x="3624347" y="1779787"/>
                <a:chExt cx="2155554" cy="381000"/>
              </a:xfrm>
            </p:grpSpPr>
            <p:sp>
              <p:nvSpPr>
                <p:cNvPr id="22" name="Rectangle 21"/>
                <p:cNvSpPr/>
                <p:nvPr/>
              </p:nvSpPr>
              <p:spPr>
                <a:xfrm>
                  <a:off x="3624347" y="1779787"/>
                  <a:ext cx="304800" cy="38100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b="1" dirty="0">
                      <a:solidFill>
                        <a:schemeClr val="tx1"/>
                      </a:solidFill>
                      <a:latin typeface="Courier New" pitchFamily="49" charset="0"/>
                      <a:cs typeface="Courier New" pitchFamily="49" charset="0"/>
                    </a:rPr>
                    <a:t>5</a:t>
                  </a:r>
                  <a:endParaRPr lang="en-US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23" name="Rectangle 22"/>
                <p:cNvSpPr/>
                <p:nvPr/>
              </p:nvSpPr>
              <p:spPr>
                <a:xfrm>
                  <a:off x="3929147" y="1779787"/>
                  <a:ext cx="304800" cy="38100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24" name="Rectangle 23"/>
                <p:cNvSpPr/>
                <p:nvPr/>
              </p:nvSpPr>
              <p:spPr>
                <a:xfrm>
                  <a:off x="4233947" y="1779787"/>
                  <a:ext cx="304800" cy="38100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b="1" dirty="0">
                      <a:solidFill>
                        <a:schemeClr val="tx1"/>
                      </a:solidFill>
                      <a:latin typeface="Courier New" pitchFamily="49" charset="0"/>
                      <a:cs typeface="Courier New" pitchFamily="49" charset="0"/>
                    </a:rPr>
                    <a:t>1</a:t>
                  </a:r>
                  <a:endParaRPr lang="en-US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25" name="Rectangle 24"/>
                <p:cNvSpPr/>
                <p:nvPr/>
              </p:nvSpPr>
              <p:spPr>
                <a:xfrm>
                  <a:off x="4551642" y="1779787"/>
                  <a:ext cx="304800" cy="38100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b="1" dirty="0">
                      <a:solidFill>
                        <a:schemeClr val="tx1"/>
                      </a:solidFill>
                      <a:latin typeface="Courier New" pitchFamily="49" charset="0"/>
                      <a:cs typeface="Courier New" pitchFamily="49" charset="0"/>
                    </a:rPr>
                    <a:t>4</a:t>
                  </a:r>
                  <a:endParaRPr lang="en-US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26" name="Rectangle 25"/>
                <p:cNvSpPr/>
                <p:nvPr/>
              </p:nvSpPr>
              <p:spPr>
                <a:xfrm>
                  <a:off x="4856442" y="1779787"/>
                  <a:ext cx="304800" cy="38100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b="1" dirty="0">
                      <a:solidFill>
                        <a:schemeClr val="tx1"/>
                      </a:solidFill>
                      <a:latin typeface="Courier New" pitchFamily="49" charset="0"/>
                      <a:cs typeface="Courier New" pitchFamily="49" charset="0"/>
                    </a:rPr>
                    <a:t>6</a:t>
                  </a:r>
                  <a:endParaRPr lang="en-US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27" name="Rectangle 26"/>
                <p:cNvSpPr/>
                <p:nvPr/>
              </p:nvSpPr>
              <p:spPr>
                <a:xfrm>
                  <a:off x="5161242" y="1779787"/>
                  <a:ext cx="304800" cy="38100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b="1" dirty="0">
                      <a:solidFill>
                        <a:schemeClr val="tx1"/>
                      </a:solidFill>
                      <a:latin typeface="Courier New" pitchFamily="49" charset="0"/>
                      <a:cs typeface="Courier New" pitchFamily="49" charset="0"/>
                    </a:rPr>
                    <a:t>2</a:t>
                  </a:r>
                  <a:endParaRPr lang="en-US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28" name="Rectangle 27"/>
                <p:cNvSpPr/>
                <p:nvPr/>
              </p:nvSpPr>
              <p:spPr>
                <a:xfrm>
                  <a:off x="5475101" y="1779787"/>
                  <a:ext cx="304800" cy="38100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</p:grpSp>
          <p:grpSp>
            <p:nvGrpSpPr>
              <p:cNvPr id="29" name="Group 28"/>
              <p:cNvGrpSpPr/>
              <p:nvPr/>
            </p:nvGrpSpPr>
            <p:grpSpPr>
              <a:xfrm>
                <a:off x="3386689" y="5181600"/>
                <a:ext cx="630494" cy="766465"/>
                <a:chOff x="5029200" y="2286000"/>
                <a:chExt cx="630494" cy="766465"/>
              </a:xfrm>
            </p:grpSpPr>
            <p:cxnSp>
              <p:nvCxnSpPr>
                <p:cNvPr id="30" name="Straight Arrow Connector 29"/>
                <p:cNvCxnSpPr/>
                <p:nvPr/>
              </p:nvCxnSpPr>
              <p:spPr>
                <a:xfrm flipV="1">
                  <a:off x="5376311" y="2286000"/>
                  <a:ext cx="0" cy="381000"/>
                </a:xfrm>
                <a:prstGeom prst="straightConnector1">
                  <a:avLst/>
                </a:prstGeom>
                <a:ln w="38100">
                  <a:solidFill>
                    <a:srgbClr val="0000FF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" name="TextBox 30"/>
                <p:cNvSpPr txBox="1"/>
                <p:nvPr/>
              </p:nvSpPr>
              <p:spPr>
                <a:xfrm>
                  <a:off x="5029200" y="2590800"/>
                  <a:ext cx="63049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>
                      <a:solidFill>
                        <a:srgbClr val="0000FF"/>
                      </a:solidFill>
                    </a:rPr>
                    <a:t>rear</a:t>
                  </a:r>
                </a:p>
              </p:txBody>
            </p:sp>
          </p:grpSp>
          <p:grpSp>
            <p:nvGrpSpPr>
              <p:cNvPr id="32" name="Group 31"/>
              <p:cNvGrpSpPr/>
              <p:nvPr/>
            </p:nvGrpSpPr>
            <p:grpSpPr>
              <a:xfrm>
                <a:off x="3971692" y="5169426"/>
                <a:ext cx="739498" cy="766465"/>
                <a:chOff x="3984902" y="2286000"/>
                <a:chExt cx="739498" cy="766465"/>
              </a:xfrm>
            </p:grpSpPr>
            <p:cxnSp>
              <p:nvCxnSpPr>
                <p:cNvPr id="33" name="Straight Arrow Connector 32"/>
                <p:cNvCxnSpPr/>
                <p:nvPr/>
              </p:nvCxnSpPr>
              <p:spPr>
                <a:xfrm flipV="1">
                  <a:off x="4391351" y="2286000"/>
                  <a:ext cx="0" cy="381000"/>
                </a:xfrm>
                <a:prstGeom prst="straightConnector1">
                  <a:avLst/>
                </a:prstGeom>
                <a:ln w="38100">
                  <a:solidFill>
                    <a:srgbClr val="C0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4" name="TextBox 33"/>
                <p:cNvSpPr txBox="1"/>
                <p:nvPr/>
              </p:nvSpPr>
              <p:spPr>
                <a:xfrm>
                  <a:off x="3984902" y="2590800"/>
                  <a:ext cx="73949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>
                      <a:solidFill>
                        <a:srgbClr val="C00000"/>
                      </a:solidFill>
                    </a:rPr>
                    <a:t>front</a:t>
                  </a:r>
                </a:p>
              </p:txBody>
            </p:sp>
          </p:grpSp>
        </p:grpSp>
        <p:sp>
          <p:nvSpPr>
            <p:cNvPr id="35" name="Rectangle 34"/>
            <p:cNvSpPr/>
            <p:nvPr/>
          </p:nvSpPr>
          <p:spPr>
            <a:xfrm>
              <a:off x="5473190" y="4636026"/>
              <a:ext cx="304800" cy="381000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7</a:t>
              </a:r>
              <a:endPara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27163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Circular Arrays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To realize the “circular” increment, we can use modulo operation: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sz="2400" b="1" dirty="0">
                <a:latin typeface="Courier New" pitchFamily="49" charset="0"/>
                <a:cs typeface="Courier New" pitchFamily="49" charset="0"/>
              </a:rPr>
              <a:t>front = (front+1) % MAXSIZE;</a:t>
            </a:r>
            <a:br>
              <a:rPr lang="en-US" sz="2400" b="1" dirty="0">
                <a:latin typeface="Courier New" pitchFamily="49" charset="0"/>
                <a:cs typeface="Courier New" pitchFamily="49" charset="0"/>
              </a:rPr>
            </a:br>
            <a:r>
              <a:rPr lang="en-US" dirty="0"/>
              <a:t/>
            </a:r>
            <a:br>
              <a:rPr lang="en-US" dirty="0"/>
            </a:br>
            <a:r>
              <a:rPr lang="en-US" sz="2400" b="1" dirty="0">
                <a:latin typeface="Courier New" pitchFamily="49" charset="0"/>
                <a:cs typeface="Courier New" pitchFamily="49" charset="0"/>
              </a:rPr>
              <a:t>rear = (rear+1) % MAXSIZE;</a:t>
            </a:r>
          </a:p>
          <a:p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600200" y="4275651"/>
            <a:ext cx="5867400" cy="83099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If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front(or rear) == MAXSIZE-1</a:t>
            </a:r>
            <a:r>
              <a:rPr lang="en-US" sz="2400" dirty="0"/>
              <a:t>, the statement sets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front(or rear)</a:t>
            </a:r>
            <a:r>
              <a:rPr lang="en-US" sz="2400" dirty="0"/>
              <a:t> to 0.</a:t>
            </a:r>
          </a:p>
        </p:txBody>
      </p:sp>
    </p:spTree>
    <p:extLst>
      <p:ext uri="{BB962C8B-B14F-4D97-AF65-F5344CB8AC3E}">
        <p14:creationId xmlns:p14="http://schemas.microsoft.com/office/powerpoint/2010/main" val="135161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Boundary Conditions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Suppose that 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front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points to the </a:t>
            </a:r>
            <a:r>
              <a:rPr lang="en-US" b="1" dirty="0">
                <a:solidFill>
                  <a:srgbClr val="FF0000"/>
                </a:solidFill>
              </a:rPr>
              <a:t>first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element in the queue and that 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rear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points to the </a:t>
            </a:r>
            <a:r>
              <a:rPr lang="en-US" b="1" dirty="0">
                <a:solidFill>
                  <a:srgbClr val="0000FF"/>
                </a:solidFill>
              </a:rPr>
              <a:t>last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element in the queue.</a:t>
            </a:r>
          </a:p>
          <a:p>
            <a:pPr>
              <a:spcAft>
                <a:spcPts val="600"/>
              </a:spcAft>
            </a:pPr>
            <a:r>
              <a:rPr lang="en-US" dirty="0"/>
              <a:t>What will a queue with one element look like?</a:t>
            </a:r>
          </a:p>
          <a:p>
            <a:pPr>
              <a:spcAft>
                <a:spcPts val="600"/>
              </a:spcAft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spcAft>
                <a:spcPts val="600"/>
              </a:spcAft>
            </a:pPr>
            <a:r>
              <a:rPr lang="en-US" dirty="0"/>
              <a:t>What will an empty queue look like?</a:t>
            </a:r>
          </a:p>
          <a:p>
            <a:pPr>
              <a:spcAft>
                <a:spcPts val="600"/>
              </a:spcAft>
            </a:pP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3114990" y="2910840"/>
            <a:ext cx="2155554" cy="381000"/>
            <a:chOff x="3624347" y="1779787"/>
            <a:chExt cx="2155554" cy="381000"/>
          </a:xfrm>
        </p:grpSpPr>
        <p:sp>
          <p:nvSpPr>
            <p:cNvPr id="15" name="Rectangle 14"/>
            <p:cNvSpPr/>
            <p:nvPr/>
          </p:nvSpPr>
          <p:spPr>
            <a:xfrm>
              <a:off x="3624347" y="1779787"/>
              <a:ext cx="304800" cy="381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929147" y="1779787"/>
              <a:ext cx="304800" cy="381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233947" y="1779787"/>
              <a:ext cx="304800" cy="381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endPara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551642" y="1779787"/>
              <a:ext cx="304800" cy="381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856442" y="1779787"/>
              <a:ext cx="304800" cy="381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161242" y="1779787"/>
              <a:ext cx="304800" cy="381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475101" y="1779787"/>
              <a:ext cx="304800" cy="381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657600" y="3439913"/>
            <a:ext cx="630494" cy="766465"/>
            <a:chOff x="5029200" y="2286000"/>
            <a:chExt cx="630494" cy="766465"/>
          </a:xfrm>
        </p:grpSpPr>
        <p:cxnSp>
          <p:nvCxnSpPr>
            <p:cNvPr id="13" name="Straight Arrow Connector 12"/>
            <p:cNvCxnSpPr/>
            <p:nvPr/>
          </p:nvCxnSpPr>
          <p:spPr>
            <a:xfrm flipV="1">
              <a:off x="5339004" y="2286000"/>
              <a:ext cx="0" cy="381000"/>
            </a:xfrm>
            <a:prstGeom prst="straightConnector1">
              <a:avLst/>
            </a:prstGeom>
            <a:ln w="38100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5029200" y="2590800"/>
              <a:ext cx="6304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0000FF"/>
                  </a:solidFill>
                </a:rPr>
                <a:t>rear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429000" y="3444240"/>
            <a:ext cx="739498" cy="975360"/>
            <a:chOff x="3984902" y="2286000"/>
            <a:chExt cx="739498" cy="975360"/>
          </a:xfrm>
        </p:grpSpPr>
        <p:cxnSp>
          <p:nvCxnSpPr>
            <p:cNvPr id="11" name="Straight Arrow Connector 10"/>
            <p:cNvCxnSpPr/>
            <p:nvPr/>
          </p:nvCxnSpPr>
          <p:spPr>
            <a:xfrm flipV="1">
              <a:off x="4391351" y="2286000"/>
              <a:ext cx="0" cy="38100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3984902" y="2799695"/>
              <a:ext cx="73949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front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116908" y="4953000"/>
            <a:ext cx="2155554" cy="381000"/>
            <a:chOff x="3624347" y="1779787"/>
            <a:chExt cx="2155554" cy="381000"/>
          </a:xfrm>
        </p:grpSpPr>
        <p:sp>
          <p:nvSpPr>
            <p:cNvPr id="23" name="Rectangle 22"/>
            <p:cNvSpPr/>
            <p:nvPr/>
          </p:nvSpPr>
          <p:spPr>
            <a:xfrm>
              <a:off x="3624347" y="1779787"/>
              <a:ext cx="304800" cy="381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929147" y="1779787"/>
              <a:ext cx="304800" cy="381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233947" y="1779787"/>
              <a:ext cx="304800" cy="381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551642" y="1779787"/>
              <a:ext cx="304800" cy="381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4856442" y="1779787"/>
              <a:ext cx="304800" cy="381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5161242" y="1779787"/>
              <a:ext cx="304800" cy="381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475101" y="1779787"/>
              <a:ext cx="304800" cy="381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255706" y="5482073"/>
            <a:ext cx="630494" cy="766465"/>
            <a:chOff x="5029200" y="2286000"/>
            <a:chExt cx="630494" cy="766465"/>
          </a:xfrm>
        </p:grpSpPr>
        <p:cxnSp>
          <p:nvCxnSpPr>
            <p:cNvPr id="31" name="Straight Arrow Connector 30"/>
            <p:cNvCxnSpPr/>
            <p:nvPr/>
          </p:nvCxnSpPr>
          <p:spPr>
            <a:xfrm flipV="1">
              <a:off x="5339004" y="2286000"/>
              <a:ext cx="0" cy="381000"/>
            </a:xfrm>
            <a:prstGeom prst="straightConnector1">
              <a:avLst/>
            </a:prstGeom>
            <a:ln w="38100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5029200" y="2590800"/>
              <a:ext cx="6304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0000FF"/>
                  </a:solidFill>
                </a:rPr>
                <a:t>rear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3430918" y="5486400"/>
            <a:ext cx="739498" cy="975360"/>
            <a:chOff x="3984902" y="2286000"/>
            <a:chExt cx="739498" cy="975360"/>
          </a:xfrm>
        </p:grpSpPr>
        <p:cxnSp>
          <p:nvCxnSpPr>
            <p:cNvPr id="34" name="Straight Arrow Connector 33"/>
            <p:cNvCxnSpPr/>
            <p:nvPr/>
          </p:nvCxnSpPr>
          <p:spPr>
            <a:xfrm flipV="1">
              <a:off x="4391351" y="2286000"/>
              <a:ext cx="0" cy="38100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3984902" y="2799695"/>
              <a:ext cx="73949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front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04700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Boundary Conditions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What will a queue with one empty slot look like?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What will a full queue look like?</a:t>
            </a:r>
          </a:p>
          <a:p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3210317" y="2072640"/>
            <a:ext cx="2155554" cy="381000"/>
            <a:chOff x="3210317" y="2072640"/>
            <a:chExt cx="2155554" cy="381000"/>
          </a:xfrm>
        </p:grpSpPr>
        <p:sp>
          <p:nvSpPr>
            <p:cNvPr id="6" name="Rectangle 5"/>
            <p:cNvSpPr/>
            <p:nvPr/>
          </p:nvSpPr>
          <p:spPr>
            <a:xfrm>
              <a:off x="3210317" y="2072640"/>
              <a:ext cx="304800" cy="381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endPara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515117" y="2072640"/>
              <a:ext cx="304800" cy="381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819917" y="2072640"/>
              <a:ext cx="304800" cy="381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5</a:t>
              </a:r>
              <a:endPara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4137612" y="2072640"/>
              <a:ext cx="304800" cy="381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2</a:t>
              </a:r>
              <a:endPara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442412" y="2072640"/>
              <a:ext cx="304800" cy="381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4</a:t>
              </a:r>
              <a:endPara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747212" y="2072640"/>
              <a:ext cx="304800" cy="381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endPara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061071" y="2072640"/>
              <a:ext cx="304800" cy="381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2</a:t>
              </a:r>
              <a:endPara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048000" y="2662535"/>
            <a:ext cx="630494" cy="766465"/>
            <a:chOff x="5029200" y="2286000"/>
            <a:chExt cx="630494" cy="766465"/>
          </a:xfrm>
        </p:grpSpPr>
        <p:cxnSp>
          <p:nvCxnSpPr>
            <p:cNvPr id="14" name="Straight Arrow Connector 13"/>
            <p:cNvCxnSpPr/>
            <p:nvPr/>
          </p:nvCxnSpPr>
          <p:spPr>
            <a:xfrm flipV="1">
              <a:off x="5339004" y="2286000"/>
              <a:ext cx="0" cy="381000"/>
            </a:xfrm>
            <a:prstGeom prst="straightConnector1">
              <a:avLst/>
            </a:prstGeom>
            <a:ln w="38100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5029200" y="2590800"/>
              <a:ext cx="6304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0000FF"/>
                  </a:solidFill>
                </a:rPr>
                <a:t>rear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927502" y="5120640"/>
            <a:ext cx="739498" cy="975360"/>
            <a:chOff x="3984902" y="2286000"/>
            <a:chExt cx="739498" cy="975360"/>
          </a:xfrm>
        </p:grpSpPr>
        <p:cxnSp>
          <p:nvCxnSpPr>
            <p:cNvPr id="17" name="Straight Arrow Connector 16"/>
            <p:cNvCxnSpPr/>
            <p:nvPr/>
          </p:nvCxnSpPr>
          <p:spPr>
            <a:xfrm flipV="1">
              <a:off x="4391351" y="2286000"/>
              <a:ext cx="0" cy="38100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3984902" y="2799695"/>
              <a:ext cx="73949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front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614172" y="4572000"/>
            <a:ext cx="2155554" cy="381000"/>
            <a:chOff x="3210317" y="2072640"/>
            <a:chExt cx="2155554" cy="381000"/>
          </a:xfrm>
        </p:grpSpPr>
        <p:sp>
          <p:nvSpPr>
            <p:cNvPr id="21" name="Rectangle 20"/>
            <p:cNvSpPr/>
            <p:nvPr/>
          </p:nvSpPr>
          <p:spPr>
            <a:xfrm>
              <a:off x="3210317" y="2072640"/>
              <a:ext cx="304800" cy="381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endPara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515117" y="2072640"/>
              <a:ext cx="304800" cy="381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6</a:t>
              </a:r>
              <a:endPara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819917" y="2072640"/>
              <a:ext cx="304800" cy="381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5</a:t>
              </a:r>
              <a:endPara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137612" y="2072640"/>
              <a:ext cx="304800" cy="381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2</a:t>
              </a:r>
              <a:endPara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442412" y="2072640"/>
              <a:ext cx="304800" cy="381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4</a:t>
              </a:r>
              <a:endPara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747212" y="2072640"/>
              <a:ext cx="304800" cy="381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endPara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061071" y="2072640"/>
              <a:ext cx="304800" cy="381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2</a:t>
              </a:r>
              <a:endPara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1731706" y="5098702"/>
            <a:ext cx="630494" cy="766465"/>
            <a:chOff x="5029200" y="2286000"/>
            <a:chExt cx="630494" cy="766465"/>
          </a:xfrm>
        </p:grpSpPr>
        <p:cxnSp>
          <p:nvCxnSpPr>
            <p:cNvPr id="29" name="Straight Arrow Connector 28"/>
            <p:cNvCxnSpPr/>
            <p:nvPr/>
          </p:nvCxnSpPr>
          <p:spPr>
            <a:xfrm flipV="1">
              <a:off x="5339004" y="2286000"/>
              <a:ext cx="0" cy="381000"/>
            </a:xfrm>
            <a:prstGeom prst="straightConnector1">
              <a:avLst/>
            </a:prstGeom>
            <a:ln w="38100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5029200" y="2590800"/>
              <a:ext cx="6304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0000FF"/>
                  </a:solidFill>
                </a:rPr>
                <a:t>rear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3527702" y="2662535"/>
            <a:ext cx="739498" cy="975360"/>
            <a:chOff x="3984902" y="2286000"/>
            <a:chExt cx="739498" cy="975360"/>
          </a:xfrm>
        </p:grpSpPr>
        <p:cxnSp>
          <p:nvCxnSpPr>
            <p:cNvPr id="32" name="Straight Arrow Connector 31"/>
            <p:cNvCxnSpPr/>
            <p:nvPr/>
          </p:nvCxnSpPr>
          <p:spPr>
            <a:xfrm flipV="1">
              <a:off x="4391351" y="2286000"/>
              <a:ext cx="0" cy="38100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3984902" y="2799695"/>
              <a:ext cx="73949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front</a:t>
              </a: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4322837" y="4423622"/>
            <a:ext cx="1653588" cy="83099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versus an empty queue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6477000" y="4589585"/>
            <a:ext cx="2155554" cy="381000"/>
            <a:chOff x="3624347" y="1779787"/>
            <a:chExt cx="2155554" cy="381000"/>
          </a:xfrm>
        </p:grpSpPr>
        <p:sp>
          <p:nvSpPr>
            <p:cNvPr id="36" name="Rectangle 35"/>
            <p:cNvSpPr/>
            <p:nvPr/>
          </p:nvSpPr>
          <p:spPr>
            <a:xfrm>
              <a:off x="3624347" y="1779787"/>
              <a:ext cx="304800" cy="381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929147" y="1779787"/>
              <a:ext cx="304800" cy="381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4233947" y="1779787"/>
              <a:ext cx="304800" cy="381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4551642" y="1779787"/>
              <a:ext cx="304800" cy="381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4856442" y="1779787"/>
              <a:ext cx="304800" cy="381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5161242" y="1779787"/>
              <a:ext cx="304800" cy="381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5475101" y="1779787"/>
              <a:ext cx="304800" cy="381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6615798" y="5118658"/>
            <a:ext cx="630494" cy="766465"/>
            <a:chOff x="5029200" y="2286000"/>
            <a:chExt cx="630494" cy="766465"/>
          </a:xfrm>
        </p:grpSpPr>
        <p:cxnSp>
          <p:nvCxnSpPr>
            <p:cNvPr id="44" name="Straight Arrow Connector 43"/>
            <p:cNvCxnSpPr/>
            <p:nvPr/>
          </p:nvCxnSpPr>
          <p:spPr>
            <a:xfrm flipV="1">
              <a:off x="5339004" y="2286000"/>
              <a:ext cx="0" cy="381000"/>
            </a:xfrm>
            <a:prstGeom prst="straightConnector1">
              <a:avLst/>
            </a:prstGeom>
            <a:ln w="38100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5029200" y="2590800"/>
              <a:ext cx="6304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0000FF"/>
                  </a:solidFill>
                </a:rPr>
                <a:t>rear</a:t>
              </a: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6791010" y="5122985"/>
            <a:ext cx="739498" cy="975360"/>
            <a:chOff x="3984902" y="2286000"/>
            <a:chExt cx="739498" cy="975360"/>
          </a:xfrm>
        </p:grpSpPr>
        <p:cxnSp>
          <p:nvCxnSpPr>
            <p:cNvPr id="47" name="Straight Arrow Connector 46"/>
            <p:cNvCxnSpPr/>
            <p:nvPr/>
          </p:nvCxnSpPr>
          <p:spPr>
            <a:xfrm flipV="1">
              <a:off x="4391351" y="2286000"/>
              <a:ext cx="0" cy="38100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3984902" y="2799695"/>
              <a:ext cx="73949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front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39930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Boundary Conditions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To distinguish between the full array and the empty array, we need a flag indicating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empty</a:t>
            </a:r>
            <a:r>
              <a:rPr lang="en-US" sz="2400" dirty="0"/>
              <a:t> </a:t>
            </a:r>
            <a:r>
              <a:rPr lang="en-US" dirty="0"/>
              <a:t>or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full</a:t>
            </a:r>
            <a:r>
              <a:rPr lang="en-US" dirty="0"/>
              <a:t>, or a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count</a:t>
            </a:r>
            <a:r>
              <a:rPr lang="en-US" sz="2400" dirty="0"/>
              <a:t> </a:t>
            </a:r>
            <a:r>
              <a:rPr lang="en-US" dirty="0"/>
              <a:t>on the number of elements in the queue.</a:t>
            </a:r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36" name="Group 35"/>
          <p:cNvGrpSpPr/>
          <p:nvPr/>
        </p:nvGrpSpPr>
        <p:grpSpPr>
          <a:xfrm>
            <a:off x="1959246" y="1524000"/>
            <a:ext cx="5736954" cy="1591593"/>
            <a:chOff x="1752600" y="1608807"/>
            <a:chExt cx="5736954" cy="1591593"/>
          </a:xfrm>
        </p:grpSpPr>
        <p:grpSp>
          <p:nvGrpSpPr>
            <p:cNvPr id="5" name="Group 4"/>
            <p:cNvGrpSpPr/>
            <p:nvPr/>
          </p:nvGrpSpPr>
          <p:grpSpPr>
            <a:xfrm>
              <a:off x="5334000" y="1676400"/>
              <a:ext cx="2155554" cy="381000"/>
              <a:chOff x="3624347" y="1779787"/>
              <a:chExt cx="2155554" cy="381000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3624347" y="1779787"/>
                <a:ext cx="304800" cy="381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3929147" y="1779787"/>
                <a:ext cx="304800" cy="381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4233947" y="1779787"/>
                <a:ext cx="304800" cy="381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4551642" y="1779787"/>
                <a:ext cx="304800" cy="381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4856442" y="1779787"/>
                <a:ext cx="304800" cy="381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5161242" y="1779787"/>
                <a:ext cx="304800" cy="381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5475101" y="1779787"/>
                <a:ext cx="304800" cy="381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5472798" y="2205473"/>
              <a:ext cx="630494" cy="766465"/>
              <a:chOff x="5029200" y="2286000"/>
              <a:chExt cx="630494" cy="766465"/>
            </a:xfrm>
          </p:grpSpPr>
          <p:cxnSp>
            <p:nvCxnSpPr>
              <p:cNvPr id="14" name="Straight Arrow Connector 13"/>
              <p:cNvCxnSpPr/>
              <p:nvPr/>
            </p:nvCxnSpPr>
            <p:spPr>
              <a:xfrm flipV="1">
                <a:off x="5339004" y="2286000"/>
                <a:ext cx="0" cy="381000"/>
              </a:xfrm>
              <a:prstGeom prst="straightConnector1">
                <a:avLst/>
              </a:prstGeom>
              <a:ln w="38100">
                <a:solidFill>
                  <a:srgbClr val="0000FF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/>
              <p:cNvSpPr txBox="1"/>
              <p:nvPr/>
            </p:nvSpPr>
            <p:spPr>
              <a:xfrm>
                <a:off x="5029200" y="2590800"/>
                <a:ext cx="6304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000FF"/>
                    </a:solidFill>
                  </a:rPr>
                  <a:t>rear</a:t>
                </a: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5648010" y="2209800"/>
              <a:ext cx="739498" cy="975360"/>
              <a:chOff x="3984902" y="2286000"/>
              <a:chExt cx="739498" cy="975360"/>
            </a:xfrm>
          </p:grpSpPr>
          <p:cxnSp>
            <p:nvCxnSpPr>
              <p:cNvPr id="17" name="Straight Arrow Connector 16"/>
              <p:cNvCxnSpPr/>
              <p:nvPr/>
            </p:nvCxnSpPr>
            <p:spPr>
              <a:xfrm flipV="1">
                <a:off x="4391351" y="2286000"/>
                <a:ext cx="0" cy="381000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/>
              <p:cNvSpPr txBox="1"/>
              <p:nvPr/>
            </p:nvSpPr>
            <p:spPr>
              <a:xfrm>
                <a:off x="3984902" y="2799695"/>
                <a:ext cx="73949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C00000"/>
                    </a:solidFill>
                  </a:rPr>
                  <a:t>front</a:t>
                </a:r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2065930" y="2225040"/>
              <a:ext cx="739498" cy="975360"/>
              <a:chOff x="3984902" y="2286000"/>
              <a:chExt cx="739498" cy="975360"/>
            </a:xfrm>
          </p:grpSpPr>
          <p:cxnSp>
            <p:nvCxnSpPr>
              <p:cNvPr id="20" name="Straight Arrow Connector 19"/>
              <p:cNvCxnSpPr/>
              <p:nvPr/>
            </p:nvCxnSpPr>
            <p:spPr>
              <a:xfrm flipV="1">
                <a:off x="4391351" y="2286000"/>
                <a:ext cx="0" cy="381000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Box 20"/>
              <p:cNvSpPr txBox="1"/>
              <p:nvPr/>
            </p:nvSpPr>
            <p:spPr>
              <a:xfrm>
                <a:off x="3984902" y="2799695"/>
                <a:ext cx="73949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C00000"/>
                    </a:solidFill>
                  </a:rPr>
                  <a:t>front</a:t>
                </a:r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1752600" y="1676400"/>
              <a:ext cx="2155554" cy="381000"/>
              <a:chOff x="3210317" y="2072640"/>
              <a:chExt cx="2155554" cy="381000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3210317" y="2072640"/>
                <a:ext cx="304800" cy="381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1</a:t>
                </a:r>
                <a:endParaRPr lang="en-US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3515117" y="2072640"/>
                <a:ext cx="304800" cy="381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6</a:t>
                </a:r>
                <a:endParaRPr lang="en-US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3819917" y="2072640"/>
                <a:ext cx="304800" cy="381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5</a:t>
                </a:r>
                <a:endParaRPr lang="en-US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4137612" y="2072640"/>
                <a:ext cx="304800" cy="381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2</a:t>
                </a:r>
                <a:endParaRPr lang="en-US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4442412" y="2072640"/>
                <a:ext cx="304800" cy="381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4</a:t>
                </a:r>
                <a:endParaRPr lang="en-US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4747212" y="2072640"/>
                <a:ext cx="304800" cy="381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1</a:t>
                </a:r>
                <a:endParaRPr lang="en-US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5061071" y="2072640"/>
                <a:ext cx="304800" cy="381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2</a:t>
                </a:r>
                <a:endParaRPr lang="en-US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1814828" y="2203102"/>
              <a:ext cx="630494" cy="766465"/>
              <a:chOff x="5029200" y="2286000"/>
              <a:chExt cx="630494" cy="766465"/>
            </a:xfrm>
          </p:grpSpPr>
          <p:cxnSp>
            <p:nvCxnSpPr>
              <p:cNvPr id="31" name="Straight Arrow Connector 30"/>
              <p:cNvCxnSpPr/>
              <p:nvPr/>
            </p:nvCxnSpPr>
            <p:spPr>
              <a:xfrm flipV="1">
                <a:off x="5339004" y="2286000"/>
                <a:ext cx="0" cy="381000"/>
              </a:xfrm>
              <a:prstGeom prst="straightConnector1">
                <a:avLst/>
              </a:prstGeom>
              <a:ln w="38100">
                <a:solidFill>
                  <a:srgbClr val="0000FF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TextBox 31"/>
              <p:cNvSpPr txBox="1"/>
              <p:nvPr/>
            </p:nvSpPr>
            <p:spPr>
              <a:xfrm>
                <a:off x="5029200" y="2590800"/>
                <a:ext cx="6304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000FF"/>
                    </a:solidFill>
                  </a:rPr>
                  <a:t>rear</a:t>
                </a:r>
              </a:p>
            </p:txBody>
          </p:sp>
        </p:grpSp>
        <p:sp>
          <p:nvSpPr>
            <p:cNvPr id="33" name="TextBox 32"/>
            <p:cNvSpPr txBox="1"/>
            <p:nvPr/>
          </p:nvSpPr>
          <p:spPr>
            <a:xfrm>
              <a:off x="4038600" y="1608807"/>
              <a:ext cx="113960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7030A0"/>
                  </a:solidFill>
                </a:rPr>
                <a:t>versus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02125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Queues Using Arrays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enqueue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(Object o):</a:t>
            </a:r>
            <a:r>
              <a:rPr lang="en-US" sz="2400" dirty="0"/>
              <a:t>  </a:t>
            </a:r>
            <a:r>
              <a:rPr lang="en-US" dirty="0"/>
              <a:t>increment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rear</a:t>
            </a:r>
            <a:r>
              <a:rPr lang="en-US" dirty="0"/>
              <a:t>, wrapping to the beginning of the array if the end of the array is reached; if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rear</a:t>
            </a:r>
            <a:r>
              <a:rPr lang="en-US" sz="2400" dirty="0"/>
              <a:t> </a:t>
            </a:r>
            <a:r>
              <a:rPr lang="en-US" dirty="0"/>
              <a:t>becomes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front</a:t>
            </a:r>
            <a:r>
              <a:rPr lang="en-US" dirty="0"/>
              <a:t>, reallocate arrays. Insert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lang="en-US" dirty="0"/>
              <a:t> at the position of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rear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dequeue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():</a:t>
            </a:r>
            <a:r>
              <a:rPr lang="en-US" sz="2400" dirty="0"/>
              <a:t> </a:t>
            </a:r>
            <a:r>
              <a:rPr lang="en-US" dirty="0"/>
              <a:t>increment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front</a:t>
            </a:r>
            <a:r>
              <a:rPr lang="en-US" dirty="0"/>
              <a:t>, wrapping to the beginning of the array if the end of the array is reached; if empty, throw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queueEmpty</a:t>
            </a:r>
            <a:r>
              <a:rPr lang="en-US" dirty="0"/>
              <a:t>.</a:t>
            </a:r>
          </a:p>
          <a:p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isEmpty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(): return (count == 0);</a:t>
            </a:r>
          </a:p>
          <a:p>
            <a:r>
              <a:rPr lang="en-US" sz="2400" b="1" dirty="0">
                <a:latin typeface="Courier New" pitchFamily="49" charset="0"/>
                <a:cs typeface="Courier New" pitchFamily="49" charset="0"/>
              </a:rPr>
              <a:t>size(): return count;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5187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Queue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Implementation</a:t>
            </a:r>
          </a:p>
          <a:p>
            <a:pPr lvl="1"/>
            <a:r>
              <a:rPr lang="en-US" dirty="0"/>
              <a:t>Applications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Relative: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Deque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737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of Queues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Request queue of a web server</a:t>
            </a:r>
          </a:p>
          <a:p>
            <a:pPr lvl="1"/>
            <a:r>
              <a:rPr lang="en-US" dirty="0"/>
              <a:t>Each user can send a request.</a:t>
            </a:r>
          </a:p>
          <a:p>
            <a:pPr lvl="1"/>
            <a:r>
              <a:rPr lang="en-US" dirty="0"/>
              <a:t>The arriving requests are stored in a </a:t>
            </a:r>
            <a:r>
              <a:rPr lang="en-US" b="1" dirty="0">
                <a:solidFill>
                  <a:srgbClr val="0000FF"/>
                </a:solidFill>
              </a:rPr>
              <a:t>queue</a:t>
            </a:r>
            <a:r>
              <a:rPr lang="en-US" dirty="0"/>
              <a:t> and processed by the computer in a </a:t>
            </a:r>
            <a:r>
              <a:rPr lang="en-US" b="1" dirty="0">
                <a:solidFill>
                  <a:srgbClr val="C00000"/>
                </a:solidFill>
              </a:rPr>
              <a:t>first-come-first-serve</a:t>
            </a:r>
            <a:r>
              <a:rPr lang="en-US" dirty="0"/>
              <a:t> way.</a:t>
            </a:r>
          </a:p>
        </p:txBody>
      </p:sp>
    </p:spTree>
    <p:extLst>
      <p:ext uri="{BB962C8B-B14F-4D97-AF65-F5344CB8AC3E}">
        <p14:creationId xmlns:p14="http://schemas.microsoft.com/office/powerpoint/2010/main" val="255619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Application of Queue: Wire Routing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Select paths to connect all pairs of pins that need to be connected together.</a:t>
            </a:r>
          </a:p>
          <a:p>
            <a:r>
              <a:rPr lang="en-US" dirty="0"/>
              <a:t>An important problem in </a:t>
            </a:r>
            <a:r>
              <a:rPr lang="en-US" b="1" dirty="0">
                <a:solidFill>
                  <a:srgbClr val="0000FF"/>
                </a:solidFill>
              </a:rPr>
              <a:t>electronic design automation</a:t>
            </a:r>
            <a:r>
              <a:rPr lang="en-US" dirty="0"/>
              <a:t>.</a:t>
            </a:r>
          </a:p>
        </p:txBody>
      </p:sp>
      <p:pic>
        <p:nvPicPr>
          <p:cNvPr id="7" name="Picture 5" descr="C:\sahni\clip\rad\CIRCUIT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3276600"/>
            <a:ext cx="3657600" cy="27432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9881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Queue</a:t>
            </a:r>
          </a:p>
          <a:p>
            <a:pPr lvl="1"/>
            <a:r>
              <a:rPr lang="en-US" dirty="0"/>
              <a:t>Implementation</a:t>
            </a:r>
          </a:p>
          <a:p>
            <a:pPr lvl="1"/>
            <a:r>
              <a:rPr lang="en-US" dirty="0"/>
              <a:t>Applications</a:t>
            </a:r>
          </a:p>
          <a:p>
            <a:pPr lvl="1"/>
            <a:r>
              <a:rPr lang="en-US" dirty="0"/>
              <a:t>Relative: </a:t>
            </a:r>
            <a:r>
              <a:rPr lang="en-US" dirty="0" err="1"/>
              <a:t>Deque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564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Simplified Problem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Condition: We have all blocks laid on the chip. We also have some of the wires routed.</a:t>
            </a:r>
          </a:p>
          <a:p>
            <a:r>
              <a:rPr lang="en-US" dirty="0"/>
              <a:t>Problem: We want to connect the next pair of pins.</a:t>
            </a:r>
          </a:p>
          <a:p>
            <a:r>
              <a:rPr lang="en-US" dirty="0"/>
              <a:t>Constraint: we can only draw wires </a:t>
            </a:r>
            <a:r>
              <a:rPr lang="en-US" dirty="0">
                <a:solidFill>
                  <a:srgbClr val="0000FF"/>
                </a:solidFill>
              </a:rPr>
              <a:t>horizontally</a:t>
            </a:r>
            <a:r>
              <a:rPr lang="en-US" dirty="0"/>
              <a:t> or </a:t>
            </a:r>
            <a:r>
              <a:rPr lang="en-US" dirty="0">
                <a:solidFill>
                  <a:srgbClr val="0000FF"/>
                </a:solidFill>
              </a:rPr>
              <a:t>vertically</a:t>
            </a:r>
            <a:r>
              <a:rPr lang="en-US" dirty="0"/>
              <a:t>.</a:t>
            </a:r>
          </a:p>
        </p:txBody>
      </p:sp>
      <p:pic>
        <p:nvPicPr>
          <p:cNvPr id="5" name="Picture 4" descr="Grid rout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1" y="3387070"/>
            <a:ext cx="2976340" cy="284454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 12"/>
          <p:cNvGrpSpPr/>
          <p:nvPr/>
        </p:nvGrpSpPr>
        <p:grpSpPr>
          <a:xfrm>
            <a:off x="1371600" y="5636567"/>
            <a:ext cx="1447800" cy="461665"/>
            <a:chOff x="1371600" y="5636567"/>
            <a:chExt cx="1447800" cy="461665"/>
          </a:xfrm>
        </p:grpSpPr>
        <p:cxnSp>
          <p:nvCxnSpPr>
            <p:cNvPr id="7" name="Straight Connector 6"/>
            <p:cNvCxnSpPr/>
            <p:nvPr/>
          </p:nvCxnSpPr>
          <p:spPr>
            <a:xfrm flipH="1">
              <a:off x="2590800" y="5867400"/>
              <a:ext cx="22860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1371600" y="5636567"/>
              <a:ext cx="13127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rgbClr val="C00000"/>
                  </a:solidFill>
                </a:rPr>
                <a:t>Start Pin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638800" y="3733800"/>
            <a:ext cx="1456675" cy="461665"/>
            <a:chOff x="5638800" y="3733800"/>
            <a:chExt cx="1456675" cy="461665"/>
          </a:xfrm>
        </p:grpSpPr>
        <p:cxnSp>
          <p:nvCxnSpPr>
            <p:cNvPr id="10" name="Straight Connector 9"/>
            <p:cNvCxnSpPr/>
            <p:nvPr/>
          </p:nvCxnSpPr>
          <p:spPr>
            <a:xfrm flipH="1">
              <a:off x="5638800" y="3962400"/>
              <a:ext cx="22860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5905726" y="3733800"/>
              <a:ext cx="11897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rgbClr val="C00000"/>
                  </a:solidFill>
                </a:rPr>
                <a:t>End Pin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21225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as a Grid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221" name="Rectangle 3"/>
          <p:cNvSpPr>
            <a:spLocks noChangeArrowheads="1"/>
          </p:cNvSpPr>
          <p:nvPr/>
        </p:nvSpPr>
        <p:spPr bwMode="auto">
          <a:xfrm>
            <a:off x="4191000" y="14478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2" name="Rectangle 4"/>
          <p:cNvSpPr>
            <a:spLocks noChangeArrowheads="1"/>
          </p:cNvSpPr>
          <p:nvPr/>
        </p:nvSpPr>
        <p:spPr bwMode="auto">
          <a:xfrm>
            <a:off x="4495800" y="14478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3" name="Rectangle 5"/>
          <p:cNvSpPr>
            <a:spLocks noChangeArrowheads="1"/>
          </p:cNvSpPr>
          <p:nvPr/>
        </p:nvSpPr>
        <p:spPr bwMode="auto">
          <a:xfrm>
            <a:off x="4800600" y="14478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4" name="Rectangle 6"/>
          <p:cNvSpPr>
            <a:spLocks noChangeArrowheads="1"/>
          </p:cNvSpPr>
          <p:nvPr/>
        </p:nvSpPr>
        <p:spPr bwMode="auto">
          <a:xfrm>
            <a:off x="5105400" y="14478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5" name="Rectangle 7"/>
          <p:cNvSpPr>
            <a:spLocks noChangeArrowheads="1"/>
          </p:cNvSpPr>
          <p:nvPr/>
        </p:nvSpPr>
        <p:spPr bwMode="auto">
          <a:xfrm>
            <a:off x="5410200" y="14478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6" name="Rectangle 8"/>
          <p:cNvSpPr>
            <a:spLocks noChangeArrowheads="1"/>
          </p:cNvSpPr>
          <p:nvPr/>
        </p:nvSpPr>
        <p:spPr bwMode="auto">
          <a:xfrm>
            <a:off x="5715000" y="14478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7" name="Rectangle 9"/>
          <p:cNvSpPr>
            <a:spLocks noChangeArrowheads="1"/>
          </p:cNvSpPr>
          <p:nvPr/>
        </p:nvSpPr>
        <p:spPr bwMode="auto">
          <a:xfrm>
            <a:off x="6019800" y="14478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8" name="Rectangle 10"/>
          <p:cNvSpPr>
            <a:spLocks noChangeArrowheads="1"/>
          </p:cNvSpPr>
          <p:nvPr/>
        </p:nvSpPr>
        <p:spPr bwMode="auto">
          <a:xfrm>
            <a:off x="6324600" y="14478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9" name="Rectangle 11"/>
          <p:cNvSpPr>
            <a:spLocks noChangeArrowheads="1"/>
          </p:cNvSpPr>
          <p:nvPr/>
        </p:nvSpPr>
        <p:spPr bwMode="auto">
          <a:xfrm>
            <a:off x="6629400" y="14478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0" name="Rectangle 12"/>
          <p:cNvSpPr>
            <a:spLocks noChangeArrowheads="1"/>
          </p:cNvSpPr>
          <p:nvPr/>
        </p:nvSpPr>
        <p:spPr bwMode="auto">
          <a:xfrm>
            <a:off x="6934200" y="14478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1" name="Rectangle 13"/>
          <p:cNvSpPr>
            <a:spLocks noChangeArrowheads="1"/>
          </p:cNvSpPr>
          <p:nvPr/>
        </p:nvSpPr>
        <p:spPr bwMode="auto">
          <a:xfrm>
            <a:off x="7239000" y="144780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2" name="Rectangle 14"/>
          <p:cNvSpPr>
            <a:spLocks noChangeArrowheads="1"/>
          </p:cNvSpPr>
          <p:nvPr/>
        </p:nvSpPr>
        <p:spPr bwMode="auto">
          <a:xfrm>
            <a:off x="7543800" y="14478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3" name="Rectangle 15"/>
          <p:cNvSpPr>
            <a:spLocks noChangeArrowheads="1"/>
          </p:cNvSpPr>
          <p:nvPr/>
        </p:nvSpPr>
        <p:spPr bwMode="auto">
          <a:xfrm>
            <a:off x="7848600" y="14478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4" name="Rectangle 16"/>
          <p:cNvSpPr>
            <a:spLocks noChangeArrowheads="1"/>
          </p:cNvSpPr>
          <p:nvPr/>
        </p:nvSpPr>
        <p:spPr bwMode="auto">
          <a:xfrm>
            <a:off x="8153400" y="14478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5" name="Rectangle 17"/>
          <p:cNvSpPr>
            <a:spLocks noChangeArrowheads="1"/>
          </p:cNvSpPr>
          <p:nvPr/>
        </p:nvSpPr>
        <p:spPr bwMode="auto">
          <a:xfrm>
            <a:off x="8458200" y="14478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6" name="Rectangle 18"/>
          <p:cNvSpPr>
            <a:spLocks noChangeArrowheads="1"/>
          </p:cNvSpPr>
          <p:nvPr/>
        </p:nvSpPr>
        <p:spPr bwMode="auto">
          <a:xfrm>
            <a:off x="4191000" y="175260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7" name="Rectangle 19"/>
          <p:cNvSpPr>
            <a:spLocks noChangeArrowheads="1"/>
          </p:cNvSpPr>
          <p:nvPr/>
        </p:nvSpPr>
        <p:spPr bwMode="auto">
          <a:xfrm>
            <a:off x="4495800" y="175260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8" name="Rectangle 20"/>
          <p:cNvSpPr>
            <a:spLocks noChangeArrowheads="1"/>
          </p:cNvSpPr>
          <p:nvPr/>
        </p:nvSpPr>
        <p:spPr bwMode="auto">
          <a:xfrm>
            <a:off x="4800600" y="17526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9" name="Rectangle 21"/>
          <p:cNvSpPr>
            <a:spLocks noChangeArrowheads="1"/>
          </p:cNvSpPr>
          <p:nvPr/>
        </p:nvSpPr>
        <p:spPr bwMode="auto">
          <a:xfrm>
            <a:off x="5105400" y="17526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0" name="Rectangle 22"/>
          <p:cNvSpPr>
            <a:spLocks noChangeArrowheads="1"/>
          </p:cNvSpPr>
          <p:nvPr/>
        </p:nvSpPr>
        <p:spPr bwMode="auto">
          <a:xfrm>
            <a:off x="5410200" y="175260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1" name="Rectangle 23"/>
          <p:cNvSpPr>
            <a:spLocks noChangeArrowheads="1"/>
          </p:cNvSpPr>
          <p:nvPr/>
        </p:nvSpPr>
        <p:spPr bwMode="auto">
          <a:xfrm>
            <a:off x="5715000" y="175260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2" name="Rectangle 24"/>
          <p:cNvSpPr>
            <a:spLocks noChangeArrowheads="1"/>
          </p:cNvSpPr>
          <p:nvPr/>
        </p:nvSpPr>
        <p:spPr bwMode="auto">
          <a:xfrm>
            <a:off x="6019800" y="175260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3" name="Rectangle 25"/>
          <p:cNvSpPr>
            <a:spLocks noChangeArrowheads="1"/>
          </p:cNvSpPr>
          <p:nvPr/>
        </p:nvSpPr>
        <p:spPr bwMode="auto">
          <a:xfrm>
            <a:off x="6324600" y="175260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4" name="Rectangle 26"/>
          <p:cNvSpPr>
            <a:spLocks noChangeArrowheads="1"/>
          </p:cNvSpPr>
          <p:nvPr/>
        </p:nvSpPr>
        <p:spPr bwMode="auto">
          <a:xfrm>
            <a:off x="6629400" y="175260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5" name="Rectangle 27"/>
          <p:cNvSpPr>
            <a:spLocks noChangeArrowheads="1"/>
          </p:cNvSpPr>
          <p:nvPr/>
        </p:nvSpPr>
        <p:spPr bwMode="auto">
          <a:xfrm>
            <a:off x="6934200" y="175260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6" name="Rectangle 28"/>
          <p:cNvSpPr>
            <a:spLocks noChangeArrowheads="1"/>
          </p:cNvSpPr>
          <p:nvPr/>
        </p:nvSpPr>
        <p:spPr bwMode="auto">
          <a:xfrm>
            <a:off x="7239000" y="17526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7" name="Rectangle 29"/>
          <p:cNvSpPr>
            <a:spLocks noChangeArrowheads="1"/>
          </p:cNvSpPr>
          <p:nvPr/>
        </p:nvSpPr>
        <p:spPr bwMode="auto">
          <a:xfrm>
            <a:off x="7543800" y="17526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8" name="Rectangle 30"/>
          <p:cNvSpPr>
            <a:spLocks noChangeArrowheads="1"/>
          </p:cNvSpPr>
          <p:nvPr/>
        </p:nvSpPr>
        <p:spPr bwMode="auto">
          <a:xfrm>
            <a:off x="7848600" y="17526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9" name="Rectangle 31"/>
          <p:cNvSpPr>
            <a:spLocks noChangeArrowheads="1"/>
          </p:cNvSpPr>
          <p:nvPr/>
        </p:nvSpPr>
        <p:spPr bwMode="auto">
          <a:xfrm>
            <a:off x="8153400" y="17526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0" name="Rectangle 32"/>
          <p:cNvSpPr>
            <a:spLocks noChangeArrowheads="1"/>
          </p:cNvSpPr>
          <p:nvPr/>
        </p:nvSpPr>
        <p:spPr bwMode="auto">
          <a:xfrm>
            <a:off x="8458200" y="17526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1" name="Rectangle 33"/>
          <p:cNvSpPr>
            <a:spLocks noChangeArrowheads="1"/>
          </p:cNvSpPr>
          <p:nvPr/>
        </p:nvSpPr>
        <p:spPr bwMode="auto">
          <a:xfrm>
            <a:off x="4191000" y="20574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2" name="Rectangle 34"/>
          <p:cNvSpPr>
            <a:spLocks noChangeArrowheads="1"/>
          </p:cNvSpPr>
          <p:nvPr/>
        </p:nvSpPr>
        <p:spPr bwMode="auto">
          <a:xfrm>
            <a:off x="4495800" y="205740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3" name="Rectangle 35"/>
          <p:cNvSpPr>
            <a:spLocks noChangeArrowheads="1"/>
          </p:cNvSpPr>
          <p:nvPr/>
        </p:nvSpPr>
        <p:spPr bwMode="auto">
          <a:xfrm>
            <a:off x="4800600" y="20574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4" name="Rectangle 36"/>
          <p:cNvSpPr>
            <a:spLocks noChangeArrowheads="1"/>
          </p:cNvSpPr>
          <p:nvPr/>
        </p:nvSpPr>
        <p:spPr bwMode="auto">
          <a:xfrm>
            <a:off x="5105400" y="205740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5" name="Rectangle 37"/>
          <p:cNvSpPr>
            <a:spLocks noChangeArrowheads="1"/>
          </p:cNvSpPr>
          <p:nvPr/>
        </p:nvSpPr>
        <p:spPr bwMode="auto">
          <a:xfrm>
            <a:off x="5410200" y="205740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6" name="Rectangle 38"/>
          <p:cNvSpPr>
            <a:spLocks noChangeArrowheads="1"/>
          </p:cNvSpPr>
          <p:nvPr/>
        </p:nvSpPr>
        <p:spPr bwMode="auto">
          <a:xfrm>
            <a:off x="5715000" y="20574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7" name="Rectangle 39"/>
          <p:cNvSpPr>
            <a:spLocks noChangeArrowheads="1"/>
          </p:cNvSpPr>
          <p:nvPr/>
        </p:nvSpPr>
        <p:spPr bwMode="auto">
          <a:xfrm>
            <a:off x="6019800" y="20574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8" name="Rectangle 40"/>
          <p:cNvSpPr>
            <a:spLocks noChangeArrowheads="1"/>
          </p:cNvSpPr>
          <p:nvPr/>
        </p:nvSpPr>
        <p:spPr bwMode="auto">
          <a:xfrm>
            <a:off x="6324600" y="20574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9" name="Rectangle 41"/>
          <p:cNvSpPr>
            <a:spLocks noChangeArrowheads="1"/>
          </p:cNvSpPr>
          <p:nvPr/>
        </p:nvSpPr>
        <p:spPr bwMode="auto">
          <a:xfrm>
            <a:off x="6629400" y="20574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0" name="Rectangle 42"/>
          <p:cNvSpPr>
            <a:spLocks noChangeArrowheads="1"/>
          </p:cNvSpPr>
          <p:nvPr/>
        </p:nvSpPr>
        <p:spPr bwMode="auto">
          <a:xfrm>
            <a:off x="6934200" y="20574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1" name="Rectangle 43"/>
          <p:cNvSpPr>
            <a:spLocks noChangeArrowheads="1"/>
          </p:cNvSpPr>
          <p:nvPr/>
        </p:nvSpPr>
        <p:spPr bwMode="auto">
          <a:xfrm>
            <a:off x="7239000" y="20574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2" name="Rectangle 44"/>
          <p:cNvSpPr>
            <a:spLocks noChangeArrowheads="1"/>
          </p:cNvSpPr>
          <p:nvPr/>
        </p:nvSpPr>
        <p:spPr bwMode="auto">
          <a:xfrm>
            <a:off x="7543800" y="20574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3" name="Rectangle 45"/>
          <p:cNvSpPr>
            <a:spLocks noChangeArrowheads="1"/>
          </p:cNvSpPr>
          <p:nvPr/>
        </p:nvSpPr>
        <p:spPr bwMode="auto">
          <a:xfrm>
            <a:off x="7848600" y="20574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4" name="Rectangle 46"/>
          <p:cNvSpPr>
            <a:spLocks noChangeArrowheads="1"/>
          </p:cNvSpPr>
          <p:nvPr/>
        </p:nvSpPr>
        <p:spPr bwMode="auto">
          <a:xfrm>
            <a:off x="8153400" y="20574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5" name="Rectangle 47"/>
          <p:cNvSpPr>
            <a:spLocks noChangeArrowheads="1"/>
          </p:cNvSpPr>
          <p:nvPr/>
        </p:nvSpPr>
        <p:spPr bwMode="auto">
          <a:xfrm>
            <a:off x="8458200" y="20574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6" name="Rectangle 48"/>
          <p:cNvSpPr>
            <a:spLocks noChangeArrowheads="1"/>
          </p:cNvSpPr>
          <p:nvPr/>
        </p:nvSpPr>
        <p:spPr bwMode="auto">
          <a:xfrm>
            <a:off x="4191000" y="23622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7" name="Rectangle 49"/>
          <p:cNvSpPr>
            <a:spLocks noChangeArrowheads="1"/>
          </p:cNvSpPr>
          <p:nvPr/>
        </p:nvSpPr>
        <p:spPr bwMode="auto">
          <a:xfrm>
            <a:off x="4495800" y="236220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8" name="Rectangle 50"/>
          <p:cNvSpPr>
            <a:spLocks noChangeArrowheads="1"/>
          </p:cNvSpPr>
          <p:nvPr/>
        </p:nvSpPr>
        <p:spPr bwMode="auto">
          <a:xfrm>
            <a:off x="4800600" y="23622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9" name="Rectangle 51"/>
          <p:cNvSpPr>
            <a:spLocks noChangeArrowheads="1"/>
          </p:cNvSpPr>
          <p:nvPr/>
        </p:nvSpPr>
        <p:spPr bwMode="auto">
          <a:xfrm>
            <a:off x="5105400" y="236220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0" name="Rectangle 52"/>
          <p:cNvSpPr>
            <a:spLocks noChangeArrowheads="1"/>
          </p:cNvSpPr>
          <p:nvPr/>
        </p:nvSpPr>
        <p:spPr bwMode="auto">
          <a:xfrm>
            <a:off x="5410200" y="23622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1" name="Rectangle 53"/>
          <p:cNvSpPr>
            <a:spLocks noChangeArrowheads="1"/>
          </p:cNvSpPr>
          <p:nvPr/>
        </p:nvSpPr>
        <p:spPr bwMode="auto">
          <a:xfrm>
            <a:off x="5715000" y="23622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2" name="Rectangle 54"/>
          <p:cNvSpPr>
            <a:spLocks noChangeArrowheads="1"/>
          </p:cNvSpPr>
          <p:nvPr/>
        </p:nvSpPr>
        <p:spPr bwMode="auto">
          <a:xfrm>
            <a:off x="6019800" y="23622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3" name="Rectangle 55"/>
          <p:cNvSpPr>
            <a:spLocks noChangeArrowheads="1"/>
          </p:cNvSpPr>
          <p:nvPr/>
        </p:nvSpPr>
        <p:spPr bwMode="auto">
          <a:xfrm>
            <a:off x="6324600" y="23622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4" name="Rectangle 56"/>
          <p:cNvSpPr>
            <a:spLocks noChangeArrowheads="1"/>
          </p:cNvSpPr>
          <p:nvPr/>
        </p:nvSpPr>
        <p:spPr bwMode="auto">
          <a:xfrm>
            <a:off x="6629400" y="23622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5" name="Rectangle 57"/>
          <p:cNvSpPr>
            <a:spLocks noChangeArrowheads="1"/>
          </p:cNvSpPr>
          <p:nvPr/>
        </p:nvSpPr>
        <p:spPr bwMode="auto">
          <a:xfrm>
            <a:off x="6934200" y="23622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6" name="Rectangle 58"/>
          <p:cNvSpPr>
            <a:spLocks noChangeArrowheads="1"/>
          </p:cNvSpPr>
          <p:nvPr/>
        </p:nvSpPr>
        <p:spPr bwMode="auto">
          <a:xfrm>
            <a:off x="7239000" y="23622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7" name="Rectangle 59"/>
          <p:cNvSpPr>
            <a:spLocks noChangeArrowheads="1"/>
          </p:cNvSpPr>
          <p:nvPr/>
        </p:nvSpPr>
        <p:spPr bwMode="auto">
          <a:xfrm>
            <a:off x="7543800" y="23622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8" name="Rectangle 60"/>
          <p:cNvSpPr>
            <a:spLocks noChangeArrowheads="1"/>
          </p:cNvSpPr>
          <p:nvPr/>
        </p:nvSpPr>
        <p:spPr bwMode="auto">
          <a:xfrm>
            <a:off x="7848600" y="23622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9" name="Rectangle 61"/>
          <p:cNvSpPr>
            <a:spLocks noChangeArrowheads="1"/>
          </p:cNvSpPr>
          <p:nvPr/>
        </p:nvSpPr>
        <p:spPr bwMode="auto">
          <a:xfrm>
            <a:off x="8153400" y="23622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0" name="Rectangle 62"/>
          <p:cNvSpPr>
            <a:spLocks noChangeArrowheads="1"/>
          </p:cNvSpPr>
          <p:nvPr/>
        </p:nvSpPr>
        <p:spPr bwMode="auto">
          <a:xfrm>
            <a:off x="8458200" y="23622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1" name="Rectangle 63"/>
          <p:cNvSpPr>
            <a:spLocks noChangeArrowheads="1"/>
          </p:cNvSpPr>
          <p:nvPr/>
        </p:nvSpPr>
        <p:spPr bwMode="auto">
          <a:xfrm>
            <a:off x="4191000" y="26670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2" name="Rectangle 64"/>
          <p:cNvSpPr>
            <a:spLocks noChangeArrowheads="1"/>
          </p:cNvSpPr>
          <p:nvPr/>
        </p:nvSpPr>
        <p:spPr bwMode="auto">
          <a:xfrm>
            <a:off x="4495800" y="2667000"/>
            <a:ext cx="292100" cy="292100"/>
          </a:xfrm>
          <a:prstGeom prst="rect">
            <a:avLst/>
          </a:prstGeom>
          <a:solidFill>
            <a:srgbClr val="33CC33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3" name="Rectangle 65"/>
          <p:cNvSpPr>
            <a:spLocks noChangeArrowheads="1"/>
          </p:cNvSpPr>
          <p:nvPr/>
        </p:nvSpPr>
        <p:spPr bwMode="auto">
          <a:xfrm>
            <a:off x="4800600" y="26670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4" name="Rectangle 66"/>
          <p:cNvSpPr>
            <a:spLocks noChangeArrowheads="1"/>
          </p:cNvSpPr>
          <p:nvPr/>
        </p:nvSpPr>
        <p:spPr bwMode="auto">
          <a:xfrm>
            <a:off x="5105400" y="26670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5" name="Rectangle 67"/>
          <p:cNvSpPr>
            <a:spLocks noChangeArrowheads="1"/>
          </p:cNvSpPr>
          <p:nvPr/>
        </p:nvSpPr>
        <p:spPr bwMode="auto">
          <a:xfrm>
            <a:off x="5410200" y="266700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6" name="Rectangle 68"/>
          <p:cNvSpPr>
            <a:spLocks noChangeArrowheads="1"/>
          </p:cNvSpPr>
          <p:nvPr/>
        </p:nvSpPr>
        <p:spPr bwMode="auto">
          <a:xfrm>
            <a:off x="5715000" y="26670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7" name="Rectangle 69"/>
          <p:cNvSpPr>
            <a:spLocks noChangeArrowheads="1"/>
          </p:cNvSpPr>
          <p:nvPr/>
        </p:nvSpPr>
        <p:spPr bwMode="auto">
          <a:xfrm>
            <a:off x="6019800" y="26670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8" name="Rectangle 70"/>
          <p:cNvSpPr>
            <a:spLocks noChangeArrowheads="1"/>
          </p:cNvSpPr>
          <p:nvPr/>
        </p:nvSpPr>
        <p:spPr bwMode="auto">
          <a:xfrm>
            <a:off x="6324600" y="26670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9" name="Rectangle 71"/>
          <p:cNvSpPr>
            <a:spLocks noChangeArrowheads="1"/>
          </p:cNvSpPr>
          <p:nvPr/>
        </p:nvSpPr>
        <p:spPr bwMode="auto">
          <a:xfrm>
            <a:off x="6629400" y="266700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0" name="Rectangle 72"/>
          <p:cNvSpPr>
            <a:spLocks noChangeArrowheads="1"/>
          </p:cNvSpPr>
          <p:nvPr/>
        </p:nvSpPr>
        <p:spPr bwMode="auto">
          <a:xfrm>
            <a:off x="6934200" y="266700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1" name="Rectangle 73"/>
          <p:cNvSpPr>
            <a:spLocks noChangeArrowheads="1"/>
          </p:cNvSpPr>
          <p:nvPr/>
        </p:nvSpPr>
        <p:spPr bwMode="auto">
          <a:xfrm>
            <a:off x="7239000" y="266700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2" name="Rectangle 74"/>
          <p:cNvSpPr>
            <a:spLocks noChangeArrowheads="1"/>
          </p:cNvSpPr>
          <p:nvPr/>
        </p:nvSpPr>
        <p:spPr bwMode="auto">
          <a:xfrm>
            <a:off x="7543800" y="266700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3" name="Rectangle 75"/>
          <p:cNvSpPr>
            <a:spLocks noChangeArrowheads="1"/>
          </p:cNvSpPr>
          <p:nvPr/>
        </p:nvSpPr>
        <p:spPr bwMode="auto">
          <a:xfrm>
            <a:off x="7848600" y="266700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4" name="Rectangle 76"/>
          <p:cNvSpPr>
            <a:spLocks noChangeArrowheads="1"/>
          </p:cNvSpPr>
          <p:nvPr/>
        </p:nvSpPr>
        <p:spPr bwMode="auto">
          <a:xfrm>
            <a:off x="8153400" y="26670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5" name="Rectangle 77"/>
          <p:cNvSpPr>
            <a:spLocks noChangeArrowheads="1"/>
          </p:cNvSpPr>
          <p:nvPr/>
        </p:nvSpPr>
        <p:spPr bwMode="auto">
          <a:xfrm>
            <a:off x="8458200" y="26670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6" name="Rectangle 78"/>
          <p:cNvSpPr>
            <a:spLocks noChangeArrowheads="1"/>
          </p:cNvSpPr>
          <p:nvPr/>
        </p:nvSpPr>
        <p:spPr bwMode="auto">
          <a:xfrm>
            <a:off x="4191000" y="29718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7" name="Rectangle 79"/>
          <p:cNvSpPr>
            <a:spLocks noChangeArrowheads="1"/>
          </p:cNvSpPr>
          <p:nvPr/>
        </p:nvSpPr>
        <p:spPr bwMode="auto">
          <a:xfrm>
            <a:off x="4495800" y="297180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8" name="Rectangle 80"/>
          <p:cNvSpPr>
            <a:spLocks noChangeArrowheads="1"/>
          </p:cNvSpPr>
          <p:nvPr/>
        </p:nvSpPr>
        <p:spPr bwMode="auto">
          <a:xfrm>
            <a:off x="4800600" y="29718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9" name="Rectangle 81"/>
          <p:cNvSpPr>
            <a:spLocks noChangeArrowheads="1"/>
          </p:cNvSpPr>
          <p:nvPr/>
        </p:nvSpPr>
        <p:spPr bwMode="auto">
          <a:xfrm>
            <a:off x="5105400" y="297180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0" name="Rectangle 82"/>
          <p:cNvSpPr>
            <a:spLocks noChangeArrowheads="1"/>
          </p:cNvSpPr>
          <p:nvPr/>
        </p:nvSpPr>
        <p:spPr bwMode="auto">
          <a:xfrm>
            <a:off x="5410200" y="2971800"/>
            <a:ext cx="292100" cy="29210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1" name="Rectangle 83"/>
          <p:cNvSpPr>
            <a:spLocks noChangeArrowheads="1"/>
          </p:cNvSpPr>
          <p:nvPr/>
        </p:nvSpPr>
        <p:spPr bwMode="auto">
          <a:xfrm>
            <a:off x="5715000" y="29718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2" name="Rectangle 84"/>
          <p:cNvSpPr>
            <a:spLocks noChangeArrowheads="1"/>
          </p:cNvSpPr>
          <p:nvPr/>
        </p:nvSpPr>
        <p:spPr bwMode="auto">
          <a:xfrm>
            <a:off x="6019800" y="29718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3" name="Rectangle 85"/>
          <p:cNvSpPr>
            <a:spLocks noChangeArrowheads="1"/>
          </p:cNvSpPr>
          <p:nvPr/>
        </p:nvSpPr>
        <p:spPr bwMode="auto">
          <a:xfrm>
            <a:off x="6324600" y="29718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4" name="Rectangle 86"/>
          <p:cNvSpPr>
            <a:spLocks noChangeArrowheads="1"/>
          </p:cNvSpPr>
          <p:nvPr/>
        </p:nvSpPr>
        <p:spPr bwMode="auto">
          <a:xfrm>
            <a:off x="6629400" y="29718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5" name="Rectangle 87"/>
          <p:cNvSpPr>
            <a:spLocks noChangeArrowheads="1"/>
          </p:cNvSpPr>
          <p:nvPr/>
        </p:nvSpPr>
        <p:spPr bwMode="auto">
          <a:xfrm>
            <a:off x="6934200" y="29718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6" name="Rectangle 88"/>
          <p:cNvSpPr>
            <a:spLocks noChangeArrowheads="1"/>
          </p:cNvSpPr>
          <p:nvPr/>
        </p:nvSpPr>
        <p:spPr bwMode="auto">
          <a:xfrm>
            <a:off x="7239000" y="29718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7" name="Rectangle 89"/>
          <p:cNvSpPr>
            <a:spLocks noChangeArrowheads="1"/>
          </p:cNvSpPr>
          <p:nvPr/>
        </p:nvSpPr>
        <p:spPr bwMode="auto">
          <a:xfrm>
            <a:off x="7543800" y="29718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8" name="Rectangle 90"/>
          <p:cNvSpPr>
            <a:spLocks noChangeArrowheads="1"/>
          </p:cNvSpPr>
          <p:nvPr/>
        </p:nvSpPr>
        <p:spPr bwMode="auto">
          <a:xfrm>
            <a:off x="7848600" y="297180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9" name="Rectangle 91"/>
          <p:cNvSpPr>
            <a:spLocks noChangeArrowheads="1"/>
          </p:cNvSpPr>
          <p:nvPr/>
        </p:nvSpPr>
        <p:spPr bwMode="auto">
          <a:xfrm>
            <a:off x="8153400" y="29718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0" name="Rectangle 92"/>
          <p:cNvSpPr>
            <a:spLocks noChangeArrowheads="1"/>
          </p:cNvSpPr>
          <p:nvPr/>
        </p:nvSpPr>
        <p:spPr bwMode="auto">
          <a:xfrm>
            <a:off x="8458200" y="29718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1" name="Rectangle 93"/>
          <p:cNvSpPr>
            <a:spLocks noChangeArrowheads="1"/>
          </p:cNvSpPr>
          <p:nvPr/>
        </p:nvSpPr>
        <p:spPr bwMode="auto">
          <a:xfrm>
            <a:off x="4191000" y="32766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2" name="Rectangle 94"/>
          <p:cNvSpPr>
            <a:spLocks noChangeArrowheads="1"/>
          </p:cNvSpPr>
          <p:nvPr/>
        </p:nvSpPr>
        <p:spPr bwMode="auto">
          <a:xfrm>
            <a:off x="4495800" y="32766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3" name="Rectangle 95"/>
          <p:cNvSpPr>
            <a:spLocks noChangeArrowheads="1"/>
          </p:cNvSpPr>
          <p:nvPr/>
        </p:nvSpPr>
        <p:spPr bwMode="auto">
          <a:xfrm>
            <a:off x="4800600" y="32766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4" name="Rectangle 96"/>
          <p:cNvSpPr>
            <a:spLocks noChangeArrowheads="1"/>
          </p:cNvSpPr>
          <p:nvPr/>
        </p:nvSpPr>
        <p:spPr bwMode="auto">
          <a:xfrm>
            <a:off x="5105400" y="32766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5" name="Rectangle 97"/>
          <p:cNvSpPr>
            <a:spLocks noChangeArrowheads="1"/>
          </p:cNvSpPr>
          <p:nvPr/>
        </p:nvSpPr>
        <p:spPr bwMode="auto">
          <a:xfrm>
            <a:off x="5410200" y="32766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6" name="Rectangle 98"/>
          <p:cNvSpPr>
            <a:spLocks noChangeArrowheads="1"/>
          </p:cNvSpPr>
          <p:nvPr/>
        </p:nvSpPr>
        <p:spPr bwMode="auto">
          <a:xfrm>
            <a:off x="5715000" y="32766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7" name="Rectangle 99"/>
          <p:cNvSpPr>
            <a:spLocks noChangeArrowheads="1"/>
          </p:cNvSpPr>
          <p:nvPr/>
        </p:nvSpPr>
        <p:spPr bwMode="auto">
          <a:xfrm>
            <a:off x="6019800" y="32766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8" name="Rectangle 100"/>
          <p:cNvSpPr>
            <a:spLocks noChangeArrowheads="1"/>
          </p:cNvSpPr>
          <p:nvPr/>
        </p:nvSpPr>
        <p:spPr bwMode="auto">
          <a:xfrm>
            <a:off x="6324600" y="32766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9" name="Rectangle 101"/>
          <p:cNvSpPr>
            <a:spLocks noChangeArrowheads="1"/>
          </p:cNvSpPr>
          <p:nvPr/>
        </p:nvSpPr>
        <p:spPr bwMode="auto">
          <a:xfrm>
            <a:off x="6629400" y="32766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0" name="Rectangle 102"/>
          <p:cNvSpPr>
            <a:spLocks noChangeArrowheads="1"/>
          </p:cNvSpPr>
          <p:nvPr/>
        </p:nvSpPr>
        <p:spPr bwMode="auto">
          <a:xfrm>
            <a:off x="6934200" y="32766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1" name="Rectangle 103"/>
          <p:cNvSpPr>
            <a:spLocks noChangeArrowheads="1"/>
          </p:cNvSpPr>
          <p:nvPr/>
        </p:nvSpPr>
        <p:spPr bwMode="auto">
          <a:xfrm>
            <a:off x="7239000" y="32766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2" name="Rectangle 104"/>
          <p:cNvSpPr>
            <a:spLocks noChangeArrowheads="1"/>
          </p:cNvSpPr>
          <p:nvPr/>
        </p:nvSpPr>
        <p:spPr bwMode="auto">
          <a:xfrm>
            <a:off x="7543800" y="32766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3" name="Rectangle 105"/>
          <p:cNvSpPr>
            <a:spLocks noChangeArrowheads="1"/>
          </p:cNvSpPr>
          <p:nvPr/>
        </p:nvSpPr>
        <p:spPr bwMode="auto">
          <a:xfrm>
            <a:off x="7848600" y="32766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4" name="Rectangle 106"/>
          <p:cNvSpPr>
            <a:spLocks noChangeArrowheads="1"/>
          </p:cNvSpPr>
          <p:nvPr/>
        </p:nvSpPr>
        <p:spPr bwMode="auto">
          <a:xfrm>
            <a:off x="8153400" y="32766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5" name="Rectangle 107"/>
          <p:cNvSpPr>
            <a:spLocks noChangeArrowheads="1"/>
          </p:cNvSpPr>
          <p:nvPr/>
        </p:nvSpPr>
        <p:spPr bwMode="auto">
          <a:xfrm>
            <a:off x="8458200" y="32766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6" name="Rectangle 108"/>
          <p:cNvSpPr>
            <a:spLocks noChangeArrowheads="1"/>
          </p:cNvSpPr>
          <p:nvPr/>
        </p:nvSpPr>
        <p:spPr bwMode="auto">
          <a:xfrm>
            <a:off x="4191000" y="35814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7" name="Rectangle 109"/>
          <p:cNvSpPr>
            <a:spLocks noChangeArrowheads="1"/>
          </p:cNvSpPr>
          <p:nvPr/>
        </p:nvSpPr>
        <p:spPr bwMode="auto">
          <a:xfrm>
            <a:off x="4495800" y="358140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8" name="Rectangle 110"/>
          <p:cNvSpPr>
            <a:spLocks noChangeArrowheads="1"/>
          </p:cNvSpPr>
          <p:nvPr/>
        </p:nvSpPr>
        <p:spPr bwMode="auto">
          <a:xfrm>
            <a:off x="4800600" y="35814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9" name="Rectangle 111"/>
          <p:cNvSpPr>
            <a:spLocks noChangeArrowheads="1"/>
          </p:cNvSpPr>
          <p:nvPr/>
        </p:nvSpPr>
        <p:spPr bwMode="auto">
          <a:xfrm>
            <a:off x="5105400" y="35814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0" name="Rectangle 112"/>
          <p:cNvSpPr>
            <a:spLocks noChangeArrowheads="1"/>
          </p:cNvSpPr>
          <p:nvPr/>
        </p:nvSpPr>
        <p:spPr bwMode="auto">
          <a:xfrm>
            <a:off x="5410200" y="35814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1" name="Rectangle 113"/>
          <p:cNvSpPr>
            <a:spLocks noChangeArrowheads="1"/>
          </p:cNvSpPr>
          <p:nvPr/>
        </p:nvSpPr>
        <p:spPr bwMode="auto">
          <a:xfrm>
            <a:off x="5715000" y="35814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2" name="Rectangle 114"/>
          <p:cNvSpPr>
            <a:spLocks noChangeArrowheads="1"/>
          </p:cNvSpPr>
          <p:nvPr/>
        </p:nvSpPr>
        <p:spPr bwMode="auto">
          <a:xfrm>
            <a:off x="6019800" y="35814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3" name="Rectangle 115"/>
          <p:cNvSpPr>
            <a:spLocks noChangeArrowheads="1"/>
          </p:cNvSpPr>
          <p:nvPr/>
        </p:nvSpPr>
        <p:spPr bwMode="auto">
          <a:xfrm>
            <a:off x="6324600" y="358140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4" name="Rectangle 116"/>
          <p:cNvSpPr>
            <a:spLocks noChangeArrowheads="1"/>
          </p:cNvSpPr>
          <p:nvPr/>
        </p:nvSpPr>
        <p:spPr bwMode="auto">
          <a:xfrm>
            <a:off x="6629400" y="35814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5" name="Rectangle 117"/>
          <p:cNvSpPr>
            <a:spLocks noChangeArrowheads="1"/>
          </p:cNvSpPr>
          <p:nvPr/>
        </p:nvSpPr>
        <p:spPr bwMode="auto">
          <a:xfrm>
            <a:off x="6934200" y="358140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6" name="Rectangle 118"/>
          <p:cNvSpPr>
            <a:spLocks noChangeArrowheads="1"/>
          </p:cNvSpPr>
          <p:nvPr/>
        </p:nvSpPr>
        <p:spPr bwMode="auto">
          <a:xfrm>
            <a:off x="7239000" y="35814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7" name="Rectangle 119"/>
          <p:cNvSpPr>
            <a:spLocks noChangeArrowheads="1"/>
          </p:cNvSpPr>
          <p:nvPr/>
        </p:nvSpPr>
        <p:spPr bwMode="auto">
          <a:xfrm>
            <a:off x="7543800" y="358140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8" name="Rectangle 120"/>
          <p:cNvSpPr>
            <a:spLocks noChangeArrowheads="1"/>
          </p:cNvSpPr>
          <p:nvPr/>
        </p:nvSpPr>
        <p:spPr bwMode="auto">
          <a:xfrm>
            <a:off x="7848600" y="35814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9" name="Rectangle 121"/>
          <p:cNvSpPr>
            <a:spLocks noChangeArrowheads="1"/>
          </p:cNvSpPr>
          <p:nvPr/>
        </p:nvSpPr>
        <p:spPr bwMode="auto">
          <a:xfrm>
            <a:off x="8153400" y="358140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0" name="Rectangle 122"/>
          <p:cNvSpPr>
            <a:spLocks noChangeArrowheads="1"/>
          </p:cNvSpPr>
          <p:nvPr/>
        </p:nvSpPr>
        <p:spPr bwMode="auto">
          <a:xfrm>
            <a:off x="8458200" y="358140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1" name="Rectangle 123"/>
          <p:cNvSpPr>
            <a:spLocks noChangeArrowheads="1"/>
          </p:cNvSpPr>
          <p:nvPr/>
        </p:nvSpPr>
        <p:spPr bwMode="auto">
          <a:xfrm>
            <a:off x="4191000" y="38862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2" name="Rectangle 124"/>
          <p:cNvSpPr>
            <a:spLocks noChangeArrowheads="1"/>
          </p:cNvSpPr>
          <p:nvPr/>
        </p:nvSpPr>
        <p:spPr bwMode="auto">
          <a:xfrm>
            <a:off x="4495800" y="38862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3" name="Rectangle 125"/>
          <p:cNvSpPr>
            <a:spLocks noChangeArrowheads="1"/>
          </p:cNvSpPr>
          <p:nvPr/>
        </p:nvSpPr>
        <p:spPr bwMode="auto">
          <a:xfrm>
            <a:off x="4800600" y="38862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4" name="Rectangle 126"/>
          <p:cNvSpPr>
            <a:spLocks noChangeArrowheads="1"/>
          </p:cNvSpPr>
          <p:nvPr/>
        </p:nvSpPr>
        <p:spPr bwMode="auto">
          <a:xfrm>
            <a:off x="5105400" y="38862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5" name="Rectangle 127"/>
          <p:cNvSpPr>
            <a:spLocks noChangeArrowheads="1"/>
          </p:cNvSpPr>
          <p:nvPr/>
        </p:nvSpPr>
        <p:spPr bwMode="auto">
          <a:xfrm>
            <a:off x="5410200" y="388620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6" name="Rectangle 128"/>
          <p:cNvSpPr>
            <a:spLocks noChangeArrowheads="1"/>
          </p:cNvSpPr>
          <p:nvPr/>
        </p:nvSpPr>
        <p:spPr bwMode="auto">
          <a:xfrm>
            <a:off x="5715000" y="38862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7" name="Rectangle 129"/>
          <p:cNvSpPr>
            <a:spLocks noChangeArrowheads="1"/>
          </p:cNvSpPr>
          <p:nvPr/>
        </p:nvSpPr>
        <p:spPr bwMode="auto">
          <a:xfrm>
            <a:off x="6019800" y="38862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8" name="Rectangle 130"/>
          <p:cNvSpPr>
            <a:spLocks noChangeArrowheads="1"/>
          </p:cNvSpPr>
          <p:nvPr/>
        </p:nvSpPr>
        <p:spPr bwMode="auto">
          <a:xfrm>
            <a:off x="6324600" y="38862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9" name="Rectangle 131"/>
          <p:cNvSpPr>
            <a:spLocks noChangeArrowheads="1"/>
          </p:cNvSpPr>
          <p:nvPr/>
        </p:nvSpPr>
        <p:spPr bwMode="auto">
          <a:xfrm>
            <a:off x="6629400" y="38862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0" name="Rectangle 132"/>
          <p:cNvSpPr>
            <a:spLocks noChangeArrowheads="1"/>
          </p:cNvSpPr>
          <p:nvPr/>
        </p:nvSpPr>
        <p:spPr bwMode="auto">
          <a:xfrm>
            <a:off x="6934200" y="38862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1" name="Rectangle 133"/>
          <p:cNvSpPr>
            <a:spLocks noChangeArrowheads="1"/>
          </p:cNvSpPr>
          <p:nvPr/>
        </p:nvSpPr>
        <p:spPr bwMode="auto">
          <a:xfrm>
            <a:off x="7239000" y="38862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2" name="Rectangle 134"/>
          <p:cNvSpPr>
            <a:spLocks noChangeArrowheads="1"/>
          </p:cNvSpPr>
          <p:nvPr/>
        </p:nvSpPr>
        <p:spPr bwMode="auto">
          <a:xfrm>
            <a:off x="7543800" y="38862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3" name="Rectangle 135"/>
          <p:cNvSpPr>
            <a:spLocks noChangeArrowheads="1"/>
          </p:cNvSpPr>
          <p:nvPr/>
        </p:nvSpPr>
        <p:spPr bwMode="auto">
          <a:xfrm>
            <a:off x="7848600" y="38862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4" name="Rectangle 136"/>
          <p:cNvSpPr>
            <a:spLocks noChangeArrowheads="1"/>
          </p:cNvSpPr>
          <p:nvPr/>
        </p:nvSpPr>
        <p:spPr bwMode="auto">
          <a:xfrm>
            <a:off x="8153400" y="38862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5" name="Rectangle 137"/>
          <p:cNvSpPr>
            <a:spLocks noChangeArrowheads="1"/>
          </p:cNvSpPr>
          <p:nvPr/>
        </p:nvSpPr>
        <p:spPr bwMode="auto">
          <a:xfrm>
            <a:off x="8458200" y="38862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6" name="Rectangle 138"/>
          <p:cNvSpPr>
            <a:spLocks noChangeArrowheads="1"/>
          </p:cNvSpPr>
          <p:nvPr/>
        </p:nvSpPr>
        <p:spPr bwMode="auto">
          <a:xfrm>
            <a:off x="4191000" y="41910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7" name="Rectangle 139"/>
          <p:cNvSpPr>
            <a:spLocks noChangeArrowheads="1"/>
          </p:cNvSpPr>
          <p:nvPr/>
        </p:nvSpPr>
        <p:spPr bwMode="auto">
          <a:xfrm>
            <a:off x="4495800" y="419100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8" name="Rectangle 140"/>
          <p:cNvSpPr>
            <a:spLocks noChangeArrowheads="1"/>
          </p:cNvSpPr>
          <p:nvPr/>
        </p:nvSpPr>
        <p:spPr bwMode="auto">
          <a:xfrm>
            <a:off x="4800600" y="419100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9" name="Rectangle 141"/>
          <p:cNvSpPr>
            <a:spLocks noChangeArrowheads="1"/>
          </p:cNvSpPr>
          <p:nvPr/>
        </p:nvSpPr>
        <p:spPr bwMode="auto">
          <a:xfrm>
            <a:off x="5105400" y="41910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0" name="Rectangle 142"/>
          <p:cNvSpPr>
            <a:spLocks noChangeArrowheads="1"/>
          </p:cNvSpPr>
          <p:nvPr/>
        </p:nvSpPr>
        <p:spPr bwMode="auto">
          <a:xfrm>
            <a:off x="5410200" y="41910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1" name="Rectangle 143"/>
          <p:cNvSpPr>
            <a:spLocks noChangeArrowheads="1"/>
          </p:cNvSpPr>
          <p:nvPr/>
        </p:nvSpPr>
        <p:spPr bwMode="auto">
          <a:xfrm>
            <a:off x="5715000" y="41910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2" name="Rectangle 144"/>
          <p:cNvSpPr>
            <a:spLocks noChangeArrowheads="1"/>
          </p:cNvSpPr>
          <p:nvPr/>
        </p:nvSpPr>
        <p:spPr bwMode="auto">
          <a:xfrm>
            <a:off x="6019800" y="419100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3" name="Rectangle 145"/>
          <p:cNvSpPr>
            <a:spLocks noChangeArrowheads="1"/>
          </p:cNvSpPr>
          <p:nvPr/>
        </p:nvSpPr>
        <p:spPr bwMode="auto">
          <a:xfrm>
            <a:off x="6324600" y="41910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4" name="Rectangle 146"/>
          <p:cNvSpPr>
            <a:spLocks noChangeArrowheads="1"/>
          </p:cNvSpPr>
          <p:nvPr/>
        </p:nvSpPr>
        <p:spPr bwMode="auto">
          <a:xfrm>
            <a:off x="6629400" y="41910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5" name="Rectangle 147"/>
          <p:cNvSpPr>
            <a:spLocks noChangeArrowheads="1"/>
          </p:cNvSpPr>
          <p:nvPr/>
        </p:nvSpPr>
        <p:spPr bwMode="auto">
          <a:xfrm>
            <a:off x="6934200" y="41910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6" name="Rectangle 148"/>
          <p:cNvSpPr>
            <a:spLocks noChangeArrowheads="1"/>
          </p:cNvSpPr>
          <p:nvPr/>
        </p:nvSpPr>
        <p:spPr bwMode="auto">
          <a:xfrm>
            <a:off x="7239000" y="41910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7" name="Rectangle 149"/>
          <p:cNvSpPr>
            <a:spLocks noChangeArrowheads="1"/>
          </p:cNvSpPr>
          <p:nvPr/>
        </p:nvSpPr>
        <p:spPr bwMode="auto">
          <a:xfrm>
            <a:off x="7543800" y="41910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8" name="Rectangle 150"/>
          <p:cNvSpPr>
            <a:spLocks noChangeArrowheads="1"/>
          </p:cNvSpPr>
          <p:nvPr/>
        </p:nvSpPr>
        <p:spPr bwMode="auto">
          <a:xfrm>
            <a:off x="7848600" y="41910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9" name="Rectangle 151"/>
          <p:cNvSpPr>
            <a:spLocks noChangeArrowheads="1"/>
          </p:cNvSpPr>
          <p:nvPr/>
        </p:nvSpPr>
        <p:spPr bwMode="auto">
          <a:xfrm>
            <a:off x="8153400" y="41910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0" name="Rectangle 152"/>
          <p:cNvSpPr>
            <a:spLocks noChangeArrowheads="1"/>
          </p:cNvSpPr>
          <p:nvPr/>
        </p:nvSpPr>
        <p:spPr bwMode="auto">
          <a:xfrm>
            <a:off x="8458200" y="41910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1" name="Rectangle 153"/>
          <p:cNvSpPr>
            <a:spLocks noChangeArrowheads="1"/>
          </p:cNvSpPr>
          <p:nvPr/>
        </p:nvSpPr>
        <p:spPr bwMode="auto">
          <a:xfrm>
            <a:off x="4191000" y="44958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2" name="Rectangle 154"/>
          <p:cNvSpPr>
            <a:spLocks noChangeArrowheads="1"/>
          </p:cNvSpPr>
          <p:nvPr/>
        </p:nvSpPr>
        <p:spPr bwMode="auto">
          <a:xfrm>
            <a:off x="4495800" y="449580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3" name="Rectangle 155"/>
          <p:cNvSpPr>
            <a:spLocks noChangeArrowheads="1"/>
          </p:cNvSpPr>
          <p:nvPr/>
        </p:nvSpPr>
        <p:spPr bwMode="auto">
          <a:xfrm>
            <a:off x="4800600" y="449580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4" name="Rectangle 156"/>
          <p:cNvSpPr>
            <a:spLocks noChangeArrowheads="1"/>
          </p:cNvSpPr>
          <p:nvPr/>
        </p:nvSpPr>
        <p:spPr bwMode="auto">
          <a:xfrm>
            <a:off x="5105400" y="44958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5" name="Rectangle 157"/>
          <p:cNvSpPr>
            <a:spLocks noChangeArrowheads="1"/>
          </p:cNvSpPr>
          <p:nvPr/>
        </p:nvSpPr>
        <p:spPr bwMode="auto">
          <a:xfrm>
            <a:off x="5410200" y="44958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6" name="Rectangle 158"/>
          <p:cNvSpPr>
            <a:spLocks noChangeArrowheads="1"/>
          </p:cNvSpPr>
          <p:nvPr/>
        </p:nvSpPr>
        <p:spPr bwMode="auto">
          <a:xfrm>
            <a:off x="5715000" y="449580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7" name="Rectangle 159"/>
          <p:cNvSpPr>
            <a:spLocks noChangeArrowheads="1"/>
          </p:cNvSpPr>
          <p:nvPr/>
        </p:nvSpPr>
        <p:spPr bwMode="auto">
          <a:xfrm>
            <a:off x="6019800" y="449580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8" name="Rectangle 160"/>
          <p:cNvSpPr>
            <a:spLocks noChangeArrowheads="1"/>
          </p:cNvSpPr>
          <p:nvPr/>
        </p:nvSpPr>
        <p:spPr bwMode="auto">
          <a:xfrm>
            <a:off x="6324600" y="44958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9" name="Rectangle 161"/>
          <p:cNvSpPr>
            <a:spLocks noChangeArrowheads="1"/>
          </p:cNvSpPr>
          <p:nvPr/>
        </p:nvSpPr>
        <p:spPr bwMode="auto">
          <a:xfrm>
            <a:off x="6629400" y="44958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0" name="Rectangle 162"/>
          <p:cNvSpPr>
            <a:spLocks noChangeArrowheads="1"/>
          </p:cNvSpPr>
          <p:nvPr/>
        </p:nvSpPr>
        <p:spPr bwMode="auto">
          <a:xfrm>
            <a:off x="6934200" y="44958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1" name="Rectangle 163"/>
          <p:cNvSpPr>
            <a:spLocks noChangeArrowheads="1"/>
          </p:cNvSpPr>
          <p:nvPr/>
        </p:nvSpPr>
        <p:spPr bwMode="auto">
          <a:xfrm>
            <a:off x="7239000" y="44958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2" name="Rectangle 164"/>
          <p:cNvSpPr>
            <a:spLocks noChangeArrowheads="1"/>
          </p:cNvSpPr>
          <p:nvPr/>
        </p:nvSpPr>
        <p:spPr bwMode="auto">
          <a:xfrm>
            <a:off x="7543800" y="449580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3" name="Rectangle 165"/>
          <p:cNvSpPr>
            <a:spLocks noChangeArrowheads="1"/>
          </p:cNvSpPr>
          <p:nvPr/>
        </p:nvSpPr>
        <p:spPr bwMode="auto">
          <a:xfrm>
            <a:off x="7848600" y="44958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4" name="Rectangle 166"/>
          <p:cNvSpPr>
            <a:spLocks noChangeArrowheads="1"/>
          </p:cNvSpPr>
          <p:nvPr/>
        </p:nvSpPr>
        <p:spPr bwMode="auto">
          <a:xfrm>
            <a:off x="8153400" y="44958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5" name="Rectangle 167"/>
          <p:cNvSpPr>
            <a:spLocks noChangeArrowheads="1"/>
          </p:cNvSpPr>
          <p:nvPr/>
        </p:nvSpPr>
        <p:spPr bwMode="auto">
          <a:xfrm>
            <a:off x="8458200" y="44958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6" name="Rectangle 168"/>
          <p:cNvSpPr>
            <a:spLocks noChangeArrowheads="1"/>
          </p:cNvSpPr>
          <p:nvPr/>
        </p:nvSpPr>
        <p:spPr bwMode="auto">
          <a:xfrm>
            <a:off x="4191000" y="48006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7" name="Rectangle 169"/>
          <p:cNvSpPr>
            <a:spLocks noChangeArrowheads="1"/>
          </p:cNvSpPr>
          <p:nvPr/>
        </p:nvSpPr>
        <p:spPr bwMode="auto">
          <a:xfrm>
            <a:off x="4495800" y="480060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8" name="Rectangle 170"/>
          <p:cNvSpPr>
            <a:spLocks noChangeArrowheads="1"/>
          </p:cNvSpPr>
          <p:nvPr/>
        </p:nvSpPr>
        <p:spPr bwMode="auto">
          <a:xfrm>
            <a:off x="4800600" y="480060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9" name="Rectangle 171"/>
          <p:cNvSpPr>
            <a:spLocks noChangeArrowheads="1"/>
          </p:cNvSpPr>
          <p:nvPr/>
        </p:nvSpPr>
        <p:spPr bwMode="auto">
          <a:xfrm>
            <a:off x="5105400" y="48006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0" name="Rectangle 172"/>
          <p:cNvSpPr>
            <a:spLocks noChangeArrowheads="1"/>
          </p:cNvSpPr>
          <p:nvPr/>
        </p:nvSpPr>
        <p:spPr bwMode="auto">
          <a:xfrm>
            <a:off x="5410200" y="48006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1" name="Rectangle 173"/>
          <p:cNvSpPr>
            <a:spLocks noChangeArrowheads="1"/>
          </p:cNvSpPr>
          <p:nvPr/>
        </p:nvSpPr>
        <p:spPr bwMode="auto">
          <a:xfrm>
            <a:off x="5715000" y="48006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2" name="Rectangle 174"/>
          <p:cNvSpPr>
            <a:spLocks noChangeArrowheads="1"/>
          </p:cNvSpPr>
          <p:nvPr/>
        </p:nvSpPr>
        <p:spPr bwMode="auto">
          <a:xfrm>
            <a:off x="6019800" y="480060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3" name="Rectangle 175"/>
          <p:cNvSpPr>
            <a:spLocks noChangeArrowheads="1"/>
          </p:cNvSpPr>
          <p:nvPr/>
        </p:nvSpPr>
        <p:spPr bwMode="auto">
          <a:xfrm>
            <a:off x="6324600" y="480060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4" name="Rectangle 176"/>
          <p:cNvSpPr>
            <a:spLocks noChangeArrowheads="1"/>
          </p:cNvSpPr>
          <p:nvPr/>
        </p:nvSpPr>
        <p:spPr bwMode="auto">
          <a:xfrm>
            <a:off x="6629400" y="480060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5" name="Rectangle 177"/>
          <p:cNvSpPr>
            <a:spLocks noChangeArrowheads="1"/>
          </p:cNvSpPr>
          <p:nvPr/>
        </p:nvSpPr>
        <p:spPr bwMode="auto">
          <a:xfrm>
            <a:off x="6934200" y="480060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6" name="Rectangle 178"/>
          <p:cNvSpPr>
            <a:spLocks noChangeArrowheads="1"/>
          </p:cNvSpPr>
          <p:nvPr/>
        </p:nvSpPr>
        <p:spPr bwMode="auto">
          <a:xfrm>
            <a:off x="7239000" y="480060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7" name="Rectangle 179"/>
          <p:cNvSpPr>
            <a:spLocks noChangeArrowheads="1"/>
          </p:cNvSpPr>
          <p:nvPr/>
        </p:nvSpPr>
        <p:spPr bwMode="auto">
          <a:xfrm>
            <a:off x="7543800" y="480060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8" name="Rectangle 180"/>
          <p:cNvSpPr>
            <a:spLocks noChangeArrowheads="1"/>
          </p:cNvSpPr>
          <p:nvPr/>
        </p:nvSpPr>
        <p:spPr bwMode="auto">
          <a:xfrm>
            <a:off x="7848600" y="48006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9" name="Rectangle 181"/>
          <p:cNvSpPr>
            <a:spLocks noChangeArrowheads="1"/>
          </p:cNvSpPr>
          <p:nvPr/>
        </p:nvSpPr>
        <p:spPr bwMode="auto">
          <a:xfrm>
            <a:off x="8153400" y="48006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0" name="Rectangle 182"/>
          <p:cNvSpPr>
            <a:spLocks noChangeArrowheads="1"/>
          </p:cNvSpPr>
          <p:nvPr/>
        </p:nvSpPr>
        <p:spPr bwMode="auto">
          <a:xfrm>
            <a:off x="8458200" y="48006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1" name="Rectangle 183"/>
          <p:cNvSpPr>
            <a:spLocks noChangeArrowheads="1"/>
          </p:cNvSpPr>
          <p:nvPr/>
        </p:nvSpPr>
        <p:spPr bwMode="auto">
          <a:xfrm>
            <a:off x="4191000" y="51054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2" name="Rectangle 184"/>
          <p:cNvSpPr>
            <a:spLocks noChangeArrowheads="1"/>
          </p:cNvSpPr>
          <p:nvPr/>
        </p:nvSpPr>
        <p:spPr bwMode="auto">
          <a:xfrm>
            <a:off x="4495800" y="510540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3" name="Rectangle 185"/>
          <p:cNvSpPr>
            <a:spLocks noChangeArrowheads="1"/>
          </p:cNvSpPr>
          <p:nvPr/>
        </p:nvSpPr>
        <p:spPr bwMode="auto">
          <a:xfrm>
            <a:off x="4800600" y="510540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4" name="Rectangle 186"/>
          <p:cNvSpPr>
            <a:spLocks noChangeArrowheads="1"/>
          </p:cNvSpPr>
          <p:nvPr/>
        </p:nvSpPr>
        <p:spPr bwMode="auto">
          <a:xfrm>
            <a:off x="5105400" y="51054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5" name="Rectangle 187"/>
          <p:cNvSpPr>
            <a:spLocks noChangeArrowheads="1"/>
          </p:cNvSpPr>
          <p:nvPr/>
        </p:nvSpPr>
        <p:spPr bwMode="auto">
          <a:xfrm>
            <a:off x="5410200" y="51054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6" name="Rectangle 188"/>
          <p:cNvSpPr>
            <a:spLocks noChangeArrowheads="1"/>
          </p:cNvSpPr>
          <p:nvPr/>
        </p:nvSpPr>
        <p:spPr bwMode="auto">
          <a:xfrm>
            <a:off x="5715000" y="51054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7" name="Rectangle 189"/>
          <p:cNvSpPr>
            <a:spLocks noChangeArrowheads="1"/>
          </p:cNvSpPr>
          <p:nvPr/>
        </p:nvSpPr>
        <p:spPr bwMode="auto">
          <a:xfrm>
            <a:off x="6019800" y="51054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8" name="Rectangle 190"/>
          <p:cNvSpPr>
            <a:spLocks noChangeArrowheads="1"/>
          </p:cNvSpPr>
          <p:nvPr/>
        </p:nvSpPr>
        <p:spPr bwMode="auto">
          <a:xfrm>
            <a:off x="6324600" y="51054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9" name="Rectangle 191"/>
          <p:cNvSpPr>
            <a:spLocks noChangeArrowheads="1"/>
          </p:cNvSpPr>
          <p:nvPr/>
        </p:nvSpPr>
        <p:spPr bwMode="auto">
          <a:xfrm>
            <a:off x="6629400" y="51054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0" name="Rectangle 192"/>
          <p:cNvSpPr>
            <a:spLocks noChangeArrowheads="1"/>
          </p:cNvSpPr>
          <p:nvPr/>
        </p:nvSpPr>
        <p:spPr bwMode="auto">
          <a:xfrm>
            <a:off x="6934200" y="51054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1" name="Rectangle 193"/>
          <p:cNvSpPr>
            <a:spLocks noChangeArrowheads="1"/>
          </p:cNvSpPr>
          <p:nvPr/>
        </p:nvSpPr>
        <p:spPr bwMode="auto">
          <a:xfrm>
            <a:off x="7239000" y="51054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2" name="Rectangle 194"/>
          <p:cNvSpPr>
            <a:spLocks noChangeArrowheads="1"/>
          </p:cNvSpPr>
          <p:nvPr/>
        </p:nvSpPr>
        <p:spPr bwMode="auto">
          <a:xfrm>
            <a:off x="7543800" y="510540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3" name="Rectangle 195"/>
          <p:cNvSpPr>
            <a:spLocks noChangeArrowheads="1"/>
          </p:cNvSpPr>
          <p:nvPr/>
        </p:nvSpPr>
        <p:spPr bwMode="auto">
          <a:xfrm>
            <a:off x="7848600" y="51054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4" name="Rectangle 196"/>
          <p:cNvSpPr>
            <a:spLocks noChangeArrowheads="1"/>
          </p:cNvSpPr>
          <p:nvPr/>
        </p:nvSpPr>
        <p:spPr bwMode="auto">
          <a:xfrm>
            <a:off x="8153400" y="51054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5" name="Rectangle 197"/>
          <p:cNvSpPr>
            <a:spLocks noChangeArrowheads="1"/>
          </p:cNvSpPr>
          <p:nvPr/>
        </p:nvSpPr>
        <p:spPr bwMode="auto">
          <a:xfrm>
            <a:off x="8458200" y="51054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6" name="Rectangle 198"/>
          <p:cNvSpPr>
            <a:spLocks noChangeArrowheads="1"/>
          </p:cNvSpPr>
          <p:nvPr/>
        </p:nvSpPr>
        <p:spPr bwMode="auto">
          <a:xfrm>
            <a:off x="4191000" y="54102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7" name="Rectangle 199"/>
          <p:cNvSpPr>
            <a:spLocks noChangeArrowheads="1"/>
          </p:cNvSpPr>
          <p:nvPr/>
        </p:nvSpPr>
        <p:spPr bwMode="auto">
          <a:xfrm>
            <a:off x="4495800" y="54102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8" name="Rectangle 200"/>
          <p:cNvSpPr>
            <a:spLocks noChangeArrowheads="1"/>
          </p:cNvSpPr>
          <p:nvPr/>
        </p:nvSpPr>
        <p:spPr bwMode="auto">
          <a:xfrm>
            <a:off x="4800600" y="541020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9" name="Rectangle 201"/>
          <p:cNvSpPr>
            <a:spLocks noChangeArrowheads="1"/>
          </p:cNvSpPr>
          <p:nvPr/>
        </p:nvSpPr>
        <p:spPr bwMode="auto">
          <a:xfrm>
            <a:off x="5105400" y="54102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0" name="Rectangle 202"/>
          <p:cNvSpPr>
            <a:spLocks noChangeArrowheads="1"/>
          </p:cNvSpPr>
          <p:nvPr/>
        </p:nvSpPr>
        <p:spPr bwMode="auto">
          <a:xfrm>
            <a:off x="5410200" y="54102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1" name="Rectangle 203"/>
          <p:cNvSpPr>
            <a:spLocks noChangeArrowheads="1"/>
          </p:cNvSpPr>
          <p:nvPr/>
        </p:nvSpPr>
        <p:spPr bwMode="auto">
          <a:xfrm>
            <a:off x="5715000" y="54102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2" name="Rectangle 204"/>
          <p:cNvSpPr>
            <a:spLocks noChangeArrowheads="1"/>
          </p:cNvSpPr>
          <p:nvPr/>
        </p:nvSpPr>
        <p:spPr bwMode="auto">
          <a:xfrm>
            <a:off x="6019800" y="54102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3" name="Rectangle 205"/>
          <p:cNvSpPr>
            <a:spLocks noChangeArrowheads="1"/>
          </p:cNvSpPr>
          <p:nvPr/>
        </p:nvSpPr>
        <p:spPr bwMode="auto">
          <a:xfrm>
            <a:off x="6324600" y="54102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4" name="Rectangle 206"/>
          <p:cNvSpPr>
            <a:spLocks noChangeArrowheads="1"/>
          </p:cNvSpPr>
          <p:nvPr/>
        </p:nvSpPr>
        <p:spPr bwMode="auto">
          <a:xfrm>
            <a:off x="6629400" y="54102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5" name="Rectangle 207"/>
          <p:cNvSpPr>
            <a:spLocks noChangeArrowheads="1"/>
          </p:cNvSpPr>
          <p:nvPr/>
        </p:nvSpPr>
        <p:spPr bwMode="auto">
          <a:xfrm>
            <a:off x="6934200" y="54102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6" name="Rectangle 208"/>
          <p:cNvSpPr>
            <a:spLocks noChangeArrowheads="1"/>
          </p:cNvSpPr>
          <p:nvPr/>
        </p:nvSpPr>
        <p:spPr bwMode="auto">
          <a:xfrm>
            <a:off x="7239000" y="54102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7" name="Rectangle 209"/>
          <p:cNvSpPr>
            <a:spLocks noChangeArrowheads="1"/>
          </p:cNvSpPr>
          <p:nvPr/>
        </p:nvSpPr>
        <p:spPr bwMode="auto">
          <a:xfrm>
            <a:off x="7543800" y="54102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8" name="Rectangle 210"/>
          <p:cNvSpPr>
            <a:spLocks noChangeArrowheads="1"/>
          </p:cNvSpPr>
          <p:nvPr/>
        </p:nvSpPr>
        <p:spPr bwMode="auto">
          <a:xfrm>
            <a:off x="7848600" y="541020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9" name="Rectangle 211"/>
          <p:cNvSpPr>
            <a:spLocks noChangeArrowheads="1"/>
          </p:cNvSpPr>
          <p:nvPr/>
        </p:nvSpPr>
        <p:spPr bwMode="auto">
          <a:xfrm>
            <a:off x="8153400" y="54102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30" name="Rectangle 212"/>
          <p:cNvSpPr>
            <a:spLocks noChangeArrowheads="1"/>
          </p:cNvSpPr>
          <p:nvPr/>
        </p:nvSpPr>
        <p:spPr bwMode="auto">
          <a:xfrm>
            <a:off x="8458200" y="54102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431" name="Group 215"/>
          <p:cNvGrpSpPr>
            <a:grpSpLocks/>
          </p:cNvGrpSpPr>
          <p:nvPr/>
        </p:nvGrpSpPr>
        <p:grpSpPr bwMode="auto">
          <a:xfrm>
            <a:off x="1079500" y="1600200"/>
            <a:ext cx="1587500" cy="461963"/>
            <a:chOff x="100" y="768"/>
            <a:chExt cx="1000" cy="291"/>
          </a:xfrm>
        </p:grpSpPr>
        <p:sp>
          <p:nvSpPr>
            <p:cNvPr id="432" name="Rectangle 213"/>
            <p:cNvSpPr>
              <a:spLocks noChangeArrowheads="1"/>
            </p:cNvSpPr>
            <p:nvPr/>
          </p:nvSpPr>
          <p:spPr bwMode="auto">
            <a:xfrm>
              <a:off x="100" y="820"/>
              <a:ext cx="184" cy="184"/>
            </a:xfrm>
            <a:prstGeom prst="rect">
              <a:avLst/>
            </a:prstGeom>
            <a:solidFill>
              <a:srgbClr val="33CC33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33" name="Rectangle 214"/>
            <p:cNvSpPr>
              <a:spLocks noChangeArrowheads="1"/>
            </p:cNvSpPr>
            <p:nvPr/>
          </p:nvSpPr>
          <p:spPr bwMode="auto">
            <a:xfrm>
              <a:off x="384" y="768"/>
              <a:ext cx="71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2075" tIns="46038" rIns="92075" bIns="46038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Start Pin</a:t>
              </a:r>
            </a:p>
          </p:txBody>
        </p:sp>
      </p:grpSp>
      <p:grpSp>
        <p:nvGrpSpPr>
          <p:cNvPr id="434" name="Group 218"/>
          <p:cNvGrpSpPr>
            <a:grpSpLocks/>
          </p:cNvGrpSpPr>
          <p:nvPr/>
        </p:nvGrpSpPr>
        <p:grpSpPr bwMode="auto">
          <a:xfrm>
            <a:off x="1079500" y="2286001"/>
            <a:ext cx="1587500" cy="461963"/>
            <a:chOff x="100" y="1200"/>
            <a:chExt cx="1000" cy="291"/>
          </a:xfrm>
        </p:grpSpPr>
        <p:sp>
          <p:nvSpPr>
            <p:cNvPr id="435" name="Rectangle 216"/>
            <p:cNvSpPr>
              <a:spLocks noChangeArrowheads="1"/>
            </p:cNvSpPr>
            <p:nvPr/>
          </p:nvSpPr>
          <p:spPr bwMode="auto">
            <a:xfrm>
              <a:off x="100" y="1252"/>
              <a:ext cx="184" cy="184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36" name="Rectangle 217"/>
            <p:cNvSpPr>
              <a:spLocks noChangeArrowheads="1"/>
            </p:cNvSpPr>
            <p:nvPr/>
          </p:nvSpPr>
          <p:spPr bwMode="auto">
            <a:xfrm>
              <a:off x="384" y="1200"/>
              <a:ext cx="71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2075" tIns="46038" rIns="92075" bIns="46038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End Pin</a:t>
              </a:r>
            </a:p>
          </p:txBody>
        </p:sp>
      </p:grpSp>
      <p:sp>
        <p:nvSpPr>
          <p:cNvPr id="438" name="Rectangle 437"/>
          <p:cNvSpPr/>
          <p:nvPr/>
        </p:nvSpPr>
        <p:spPr>
          <a:xfrm>
            <a:off x="304800" y="3307140"/>
            <a:ext cx="37338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Blue squares are </a:t>
            </a:r>
            <a:r>
              <a:rPr lang="en-US" sz="2400" b="1" dirty="0">
                <a:solidFill>
                  <a:srgbClr val="0000FF"/>
                </a:solidFill>
              </a:rPr>
              <a:t>blocked</a:t>
            </a:r>
            <a:r>
              <a:rPr lang="en-US" sz="2400" dirty="0"/>
              <a:t> squares.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Orange squares are </a:t>
            </a:r>
            <a:r>
              <a:rPr lang="en-US" sz="2400" b="1" dirty="0">
                <a:solidFill>
                  <a:srgbClr val="C00000"/>
                </a:solidFill>
              </a:rPr>
              <a:t>available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/>
              <a:t>to route a wire.</a:t>
            </a:r>
          </a:p>
        </p:txBody>
      </p:sp>
      <p:sp>
        <p:nvSpPr>
          <p:cNvPr id="439" name="TextBox 438"/>
          <p:cNvSpPr txBox="1"/>
          <p:nvPr/>
        </p:nvSpPr>
        <p:spPr>
          <a:xfrm>
            <a:off x="351009" y="5063392"/>
            <a:ext cx="3727450" cy="83099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How to find a path from the start pin to the end pin?</a:t>
            </a:r>
          </a:p>
        </p:txBody>
      </p:sp>
    </p:spTree>
    <p:extLst>
      <p:ext uri="{BB962C8B-B14F-4D97-AF65-F5344CB8AC3E}">
        <p14:creationId xmlns:p14="http://schemas.microsoft.com/office/powerpoint/2010/main" val="2625252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8" grpId="0"/>
      <p:bldP spid="43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 Routing: Lee’s Algorithm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09600" y="1447800"/>
            <a:ext cx="8077200" cy="4953000"/>
          </a:xfrm>
        </p:spPr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b="1" dirty="0">
                <a:solidFill>
                  <a:srgbClr val="C00000"/>
                </a:solidFill>
              </a:rPr>
              <a:t>queue</a:t>
            </a:r>
            <a:r>
              <a:rPr lang="en-US" dirty="0"/>
              <a:t> of reachable squares from the start pin is used. </a:t>
            </a:r>
          </a:p>
          <a:p>
            <a:r>
              <a:rPr lang="en-US" dirty="0"/>
              <a:t>The cell of the start pin is set with a distance value of 0.</a:t>
            </a:r>
          </a:p>
          <a:p>
            <a:r>
              <a:rPr lang="en-US" dirty="0"/>
              <a:t>It is </a:t>
            </a:r>
            <a:r>
              <a:rPr lang="en-US" dirty="0" err="1"/>
              <a:t>enqueued</a:t>
            </a:r>
            <a:r>
              <a:rPr lang="en-US" dirty="0"/>
              <a:t> into an initial empty queue. </a:t>
            </a:r>
          </a:p>
          <a:p>
            <a:r>
              <a:rPr lang="en-US" b="1" u="sng" dirty="0"/>
              <a:t>While</a:t>
            </a:r>
            <a:r>
              <a:rPr lang="en-US" dirty="0"/>
              <a:t> the queue is not empty. </a:t>
            </a:r>
          </a:p>
          <a:p>
            <a:pPr lvl="1"/>
            <a:r>
              <a:rPr lang="en-US" dirty="0"/>
              <a:t>A cell is </a:t>
            </a:r>
            <a:r>
              <a:rPr lang="en-US" b="1" dirty="0" err="1">
                <a:solidFill>
                  <a:srgbClr val="C00000"/>
                </a:solidFill>
              </a:rPr>
              <a:t>dequeued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from the queue and made the </a:t>
            </a:r>
            <a:r>
              <a:rPr lang="en-US" b="1" dirty="0">
                <a:solidFill>
                  <a:srgbClr val="7030A0"/>
                </a:solidFill>
              </a:rPr>
              <a:t>examine cell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Is the examine cell the end pin? If yes, path found and return.</a:t>
            </a:r>
          </a:p>
          <a:p>
            <a:pPr lvl="1"/>
            <a:r>
              <a:rPr lang="en-US" dirty="0"/>
              <a:t>Otherwise, </a:t>
            </a:r>
            <a:r>
              <a:rPr lang="en-US" u="sng" dirty="0"/>
              <a:t>all</a:t>
            </a:r>
            <a:r>
              <a:rPr lang="en-US" b="1" dirty="0">
                <a:solidFill>
                  <a:srgbClr val="0000FF"/>
                </a:solidFill>
              </a:rPr>
              <a:t> unreached unblocked </a:t>
            </a:r>
            <a:r>
              <a:rPr lang="en-US" dirty="0"/>
              <a:t>squares adjacent to the </a:t>
            </a:r>
            <a:r>
              <a:rPr lang="en-US" b="1" dirty="0">
                <a:solidFill>
                  <a:srgbClr val="7030A0"/>
                </a:solidFill>
              </a:rPr>
              <a:t>examine cell</a:t>
            </a:r>
            <a:r>
              <a:rPr lang="en-US" dirty="0"/>
              <a:t> are marked with their distance (this is 1 more than the distance value of the </a:t>
            </a:r>
            <a:r>
              <a:rPr lang="en-US" b="1" dirty="0">
                <a:solidFill>
                  <a:srgbClr val="7030A0"/>
                </a:solidFill>
              </a:rPr>
              <a:t>examine cell</a:t>
            </a:r>
            <a:r>
              <a:rPr lang="en-US" dirty="0"/>
              <a:t>) and </a:t>
            </a:r>
            <a:r>
              <a:rPr lang="en-US" b="1" dirty="0" err="1">
                <a:solidFill>
                  <a:srgbClr val="C00000"/>
                </a:solidFill>
              </a:rPr>
              <a:t>enqueued</a:t>
            </a:r>
            <a:r>
              <a:rPr lang="en-US" dirty="0"/>
              <a:t>.</a:t>
            </a:r>
          </a:p>
          <a:p>
            <a:r>
              <a:rPr lang="en-US" dirty="0"/>
              <a:t>When queue becomes empty but not reach end pin yet, means no path found.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037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Illustration of Lee’s Algorithm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222" name="Rectangle 3"/>
          <p:cNvSpPr>
            <a:spLocks noChangeArrowheads="1"/>
          </p:cNvSpPr>
          <p:nvPr/>
        </p:nvSpPr>
        <p:spPr bwMode="auto">
          <a:xfrm>
            <a:off x="26670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3" name="Rectangle 4"/>
          <p:cNvSpPr>
            <a:spLocks noChangeArrowheads="1"/>
          </p:cNvSpPr>
          <p:nvPr/>
        </p:nvSpPr>
        <p:spPr bwMode="auto">
          <a:xfrm>
            <a:off x="29718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4" name="Rectangle 5"/>
          <p:cNvSpPr>
            <a:spLocks noChangeArrowheads="1"/>
          </p:cNvSpPr>
          <p:nvPr/>
        </p:nvSpPr>
        <p:spPr bwMode="auto">
          <a:xfrm>
            <a:off x="32766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5" name="Rectangle 6"/>
          <p:cNvSpPr>
            <a:spLocks noChangeArrowheads="1"/>
          </p:cNvSpPr>
          <p:nvPr/>
        </p:nvSpPr>
        <p:spPr bwMode="auto">
          <a:xfrm>
            <a:off x="35814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6" name="Rectangle 7"/>
          <p:cNvSpPr>
            <a:spLocks noChangeArrowheads="1"/>
          </p:cNvSpPr>
          <p:nvPr/>
        </p:nvSpPr>
        <p:spPr bwMode="auto">
          <a:xfrm>
            <a:off x="38862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7" name="Rectangle 8"/>
          <p:cNvSpPr>
            <a:spLocks noChangeArrowheads="1"/>
          </p:cNvSpPr>
          <p:nvPr/>
        </p:nvSpPr>
        <p:spPr bwMode="auto">
          <a:xfrm>
            <a:off x="41910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8" name="Rectangle 9"/>
          <p:cNvSpPr>
            <a:spLocks noChangeArrowheads="1"/>
          </p:cNvSpPr>
          <p:nvPr/>
        </p:nvSpPr>
        <p:spPr bwMode="auto">
          <a:xfrm>
            <a:off x="44958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9" name="Rectangle 10"/>
          <p:cNvSpPr>
            <a:spLocks noChangeArrowheads="1"/>
          </p:cNvSpPr>
          <p:nvPr/>
        </p:nvSpPr>
        <p:spPr bwMode="auto">
          <a:xfrm>
            <a:off x="48006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0" name="Rectangle 11"/>
          <p:cNvSpPr>
            <a:spLocks noChangeArrowheads="1"/>
          </p:cNvSpPr>
          <p:nvPr/>
        </p:nvSpPr>
        <p:spPr bwMode="auto">
          <a:xfrm>
            <a:off x="51054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1" name="Rectangle 12"/>
          <p:cNvSpPr>
            <a:spLocks noChangeArrowheads="1"/>
          </p:cNvSpPr>
          <p:nvPr/>
        </p:nvSpPr>
        <p:spPr bwMode="auto">
          <a:xfrm>
            <a:off x="54102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2" name="Rectangle 13"/>
          <p:cNvSpPr>
            <a:spLocks noChangeArrowheads="1"/>
          </p:cNvSpPr>
          <p:nvPr/>
        </p:nvSpPr>
        <p:spPr bwMode="auto">
          <a:xfrm>
            <a:off x="5715000" y="14843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3" name="Rectangle 14"/>
          <p:cNvSpPr>
            <a:spLocks noChangeArrowheads="1"/>
          </p:cNvSpPr>
          <p:nvPr/>
        </p:nvSpPr>
        <p:spPr bwMode="auto">
          <a:xfrm>
            <a:off x="60198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4" name="Rectangle 15"/>
          <p:cNvSpPr>
            <a:spLocks noChangeArrowheads="1"/>
          </p:cNvSpPr>
          <p:nvPr/>
        </p:nvSpPr>
        <p:spPr bwMode="auto">
          <a:xfrm>
            <a:off x="63246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5" name="Rectangle 16"/>
          <p:cNvSpPr>
            <a:spLocks noChangeArrowheads="1"/>
          </p:cNvSpPr>
          <p:nvPr/>
        </p:nvSpPr>
        <p:spPr bwMode="auto">
          <a:xfrm>
            <a:off x="66294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6" name="Rectangle 17"/>
          <p:cNvSpPr>
            <a:spLocks noChangeArrowheads="1"/>
          </p:cNvSpPr>
          <p:nvPr/>
        </p:nvSpPr>
        <p:spPr bwMode="auto">
          <a:xfrm>
            <a:off x="69342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7" name="Rectangle 18"/>
          <p:cNvSpPr>
            <a:spLocks noChangeArrowheads="1"/>
          </p:cNvSpPr>
          <p:nvPr/>
        </p:nvSpPr>
        <p:spPr bwMode="auto">
          <a:xfrm>
            <a:off x="2667000" y="1789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8" name="Rectangle 19"/>
          <p:cNvSpPr>
            <a:spLocks noChangeArrowheads="1"/>
          </p:cNvSpPr>
          <p:nvPr/>
        </p:nvSpPr>
        <p:spPr bwMode="auto">
          <a:xfrm>
            <a:off x="2971800" y="1789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9" name="Rectangle 20"/>
          <p:cNvSpPr>
            <a:spLocks noChangeArrowheads="1"/>
          </p:cNvSpPr>
          <p:nvPr/>
        </p:nvSpPr>
        <p:spPr bwMode="auto">
          <a:xfrm>
            <a:off x="3276600" y="1789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0" name="Rectangle 21"/>
          <p:cNvSpPr>
            <a:spLocks noChangeArrowheads="1"/>
          </p:cNvSpPr>
          <p:nvPr/>
        </p:nvSpPr>
        <p:spPr bwMode="auto">
          <a:xfrm>
            <a:off x="3581400" y="1789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1" name="Rectangle 22"/>
          <p:cNvSpPr>
            <a:spLocks noChangeArrowheads="1"/>
          </p:cNvSpPr>
          <p:nvPr/>
        </p:nvSpPr>
        <p:spPr bwMode="auto">
          <a:xfrm>
            <a:off x="3886200" y="1789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2" name="Rectangle 23"/>
          <p:cNvSpPr>
            <a:spLocks noChangeArrowheads="1"/>
          </p:cNvSpPr>
          <p:nvPr/>
        </p:nvSpPr>
        <p:spPr bwMode="auto">
          <a:xfrm>
            <a:off x="4191000" y="1789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3" name="Rectangle 24"/>
          <p:cNvSpPr>
            <a:spLocks noChangeArrowheads="1"/>
          </p:cNvSpPr>
          <p:nvPr/>
        </p:nvSpPr>
        <p:spPr bwMode="auto">
          <a:xfrm>
            <a:off x="4495800" y="1789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4" name="Rectangle 25"/>
          <p:cNvSpPr>
            <a:spLocks noChangeArrowheads="1"/>
          </p:cNvSpPr>
          <p:nvPr/>
        </p:nvSpPr>
        <p:spPr bwMode="auto">
          <a:xfrm>
            <a:off x="4800600" y="1789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5" name="Rectangle 26"/>
          <p:cNvSpPr>
            <a:spLocks noChangeArrowheads="1"/>
          </p:cNvSpPr>
          <p:nvPr/>
        </p:nvSpPr>
        <p:spPr bwMode="auto">
          <a:xfrm>
            <a:off x="5105400" y="1789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6" name="Rectangle 27"/>
          <p:cNvSpPr>
            <a:spLocks noChangeArrowheads="1"/>
          </p:cNvSpPr>
          <p:nvPr/>
        </p:nvSpPr>
        <p:spPr bwMode="auto">
          <a:xfrm>
            <a:off x="5410200" y="1789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7" name="Rectangle 28"/>
          <p:cNvSpPr>
            <a:spLocks noChangeArrowheads="1"/>
          </p:cNvSpPr>
          <p:nvPr/>
        </p:nvSpPr>
        <p:spPr bwMode="auto">
          <a:xfrm>
            <a:off x="5715000" y="1789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8" name="Rectangle 29"/>
          <p:cNvSpPr>
            <a:spLocks noChangeArrowheads="1"/>
          </p:cNvSpPr>
          <p:nvPr/>
        </p:nvSpPr>
        <p:spPr bwMode="auto">
          <a:xfrm>
            <a:off x="6019800" y="1789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9" name="Rectangle 30"/>
          <p:cNvSpPr>
            <a:spLocks noChangeArrowheads="1"/>
          </p:cNvSpPr>
          <p:nvPr/>
        </p:nvSpPr>
        <p:spPr bwMode="auto">
          <a:xfrm>
            <a:off x="6324600" y="1789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0" name="Rectangle 31"/>
          <p:cNvSpPr>
            <a:spLocks noChangeArrowheads="1"/>
          </p:cNvSpPr>
          <p:nvPr/>
        </p:nvSpPr>
        <p:spPr bwMode="auto">
          <a:xfrm>
            <a:off x="6629400" y="1789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1" name="Rectangle 32"/>
          <p:cNvSpPr>
            <a:spLocks noChangeArrowheads="1"/>
          </p:cNvSpPr>
          <p:nvPr/>
        </p:nvSpPr>
        <p:spPr bwMode="auto">
          <a:xfrm>
            <a:off x="6934200" y="1789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2" name="Rectangle 33"/>
          <p:cNvSpPr>
            <a:spLocks noChangeArrowheads="1"/>
          </p:cNvSpPr>
          <p:nvPr/>
        </p:nvSpPr>
        <p:spPr bwMode="auto">
          <a:xfrm>
            <a:off x="2667000" y="2093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3" name="Rectangle 34"/>
          <p:cNvSpPr>
            <a:spLocks noChangeArrowheads="1"/>
          </p:cNvSpPr>
          <p:nvPr/>
        </p:nvSpPr>
        <p:spPr bwMode="auto">
          <a:xfrm>
            <a:off x="2971800" y="20939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4" name="Rectangle 35"/>
          <p:cNvSpPr>
            <a:spLocks noChangeArrowheads="1"/>
          </p:cNvSpPr>
          <p:nvPr/>
        </p:nvSpPr>
        <p:spPr bwMode="auto">
          <a:xfrm>
            <a:off x="3276600" y="2093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5" name="Rectangle 36"/>
          <p:cNvSpPr>
            <a:spLocks noChangeArrowheads="1"/>
          </p:cNvSpPr>
          <p:nvPr/>
        </p:nvSpPr>
        <p:spPr bwMode="auto">
          <a:xfrm>
            <a:off x="3581400" y="20939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6" name="Rectangle 37"/>
          <p:cNvSpPr>
            <a:spLocks noChangeArrowheads="1"/>
          </p:cNvSpPr>
          <p:nvPr/>
        </p:nvSpPr>
        <p:spPr bwMode="auto">
          <a:xfrm>
            <a:off x="3886200" y="20939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7" name="Rectangle 38"/>
          <p:cNvSpPr>
            <a:spLocks noChangeArrowheads="1"/>
          </p:cNvSpPr>
          <p:nvPr/>
        </p:nvSpPr>
        <p:spPr bwMode="auto">
          <a:xfrm>
            <a:off x="4191000" y="2093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8" name="Rectangle 39"/>
          <p:cNvSpPr>
            <a:spLocks noChangeArrowheads="1"/>
          </p:cNvSpPr>
          <p:nvPr/>
        </p:nvSpPr>
        <p:spPr bwMode="auto">
          <a:xfrm>
            <a:off x="4495800" y="2093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9" name="Rectangle 40"/>
          <p:cNvSpPr>
            <a:spLocks noChangeArrowheads="1"/>
          </p:cNvSpPr>
          <p:nvPr/>
        </p:nvSpPr>
        <p:spPr bwMode="auto">
          <a:xfrm>
            <a:off x="4800600" y="2093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0" name="Rectangle 41"/>
          <p:cNvSpPr>
            <a:spLocks noChangeArrowheads="1"/>
          </p:cNvSpPr>
          <p:nvPr/>
        </p:nvSpPr>
        <p:spPr bwMode="auto">
          <a:xfrm>
            <a:off x="5105400" y="2093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1" name="Rectangle 42"/>
          <p:cNvSpPr>
            <a:spLocks noChangeArrowheads="1"/>
          </p:cNvSpPr>
          <p:nvPr/>
        </p:nvSpPr>
        <p:spPr bwMode="auto">
          <a:xfrm>
            <a:off x="5410200" y="2093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2" name="Rectangle 43"/>
          <p:cNvSpPr>
            <a:spLocks noChangeArrowheads="1"/>
          </p:cNvSpPr>
          <p:nvPr/>
        </p:nvSpPr>
        <p:spPr bwMode="auto">
          <a:xfrm>
            <a:off x="5715000" y="2093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3" name="Rectangle 44"/>
          <p:cNvSpPr>
            <a:spLocks noChangeArrowheads="1"/>
          </p:cNvSpPr>
          <p:nvPr/>
        </p:nvSpPr>
        <p:spPr bwMode="auto">
          <a:xfrm>
            <a:off x="6019800" y="2093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4" name="Rectangle 45"/>
          <p:cNvSpPr>
            <a:spLocks noChangeArrowheads="1"/>
          </p:cNvSpPr>
          <p:nvPr/>
        </p:nvSpPr>
        <p:spPr bwMode="auto">
          <a:xfrm>
            <a:off x="6324600" y="2093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5" name="Rectangle 46"/>
          <p:cNvSpPr>
            <a:spLocks noChangeArrowheads="1"/>
          </p:cNvSpPr>
          <p:nvPr/>
        </p:nvSpPr>
        <p:spPr bwMode="auto">
          <a:xfrm>
            <a:off x="6629400" y="2093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6" name="Rectangle 47"/>
          <p:cNvSpPr>
            <a:spLocks noChangeArrowheads="1"/>
          </p:cNvSpPr>
          <p:nvPr/>
        </p:nvSpPr>
        <p:spPr bwMode="auto">
          <a:xfrm>
            <a:off x="6934200" y="2093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7" name="Rectangle 48"/>
          <p:cNvSpPr>
            <a:spLocks noChangeArrowheads="1"/>
          </p:cNvSpPr>
          <p:nvPr/>
        </p:nvSpPr>
        <p:spPr bwMode="auto">
          <a:xfrm>
            <a:off x="26670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8" name="Rectangle 49"/>
          <p:cNvSpPr>
            <a:spLocks noChangeArrowheads="1"/>
          </p:cNvSpPr>
          <p:nvPr/>
        </p:nvSpPr>
        <p:spPr bwMode="auto">
          <a:xfrm>
            <a:off x="2971800" y="23987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9" name="Rectangle 50"/>
          <p:cNvSpPr>
            <a:spLocks noChangeArrowheads="1"/>
          </p:cNvSpPr>
          <p:nvPr/>
        </p:nvSpPr>
        <p:spPr bwMode="auto">
          <a:xfrm>
            <a:off x="32766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0" name="Rectangle 51"/>
          <p:cNvSpPr>
            <a:spLocks noChangeArrowheads="1"/>
          </p:cNvSpPr>
          <p:nvPr/>
        </p:nvSpPr>
        <p:spPr bwMode="auto">
          <a:xfrm>
            <a:off x="3581400" y="23987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1" name="Rectangle 52"/>
          <p:cNvSpPr>
            <a:spLocks noChangeArrowheads="1"/>
          </p:cNvSpPr>
          <p:nvPr/>
        </p:nvSpPr>
        <p:spPr bwMode="auto">
          <a:xfrm>
            <a:off x="38862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2" name="Rectangle 53"/>
          <p:cNvSpPr>
            <a:spLocks noChangeArrowheads="1"/>
          </p:cNvSpPr>
          <p:nvPr/>
        </p:nvSpPr>
        <p:spPr bwMode="auto">
          <a:xfrm>
            <a:off x="41910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3" name="Rectangle 54"/>
          <p:cNvSpPr>
            <a:spLocks noChangeArrowheads="1"/>
          </p:cNvSpPr>
          <p:nvPr/>
        </p:nvSpPr>
        <p:spPr bwMode="auto">
          <a:xfrm>
            <a:off x="44958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4" name="Rectangle 55"/>
          <p:cNvSpPr>
            <a:spLocks noChangeArrowheads="1"/>
          </p:cNvSpPr>
          <p:nvPr/>
        </p:nvSpPr>
        <p:spPr bwMode="auto">
          <a:xfrm>
            <a:off x="48006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5" name="Rectangle 56"/>
          <p:cNvSpPr>
            <a:spLocks noChangeArrowheads="1"/>
          </p:cNvSpPr>
          <p:nvPr/>
        </p:nvSpPr>
        <p:spPr bwMode="auto">
          <a:xfrm>
            <a:off x="51054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6" name="Rectangle 57"/>
          <p:cNvSpPr>
            <a:spLocks noChangeArrowheads="1"/>
          </p:cNvSpPr>
          <p:nvPr/>
        </p:nvSpPr>
        <p:spPr bwMode="auto">
          <a:xfrm>
            <a:off x="54102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7" name="Rectangle 58"/>
          <p:cNvSpPr>
            <a:spLocks noChangeArrowheads="1"/>
          </p:cNvSpPr>
          <p:nvPr/>
        </p:nvSpPr>
        <p:spPr bwMode="auto">
          <a:xfrm>
            <a:off x="57150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8" name="Rectangle 59"/>
          <p:cNvSpPr>
            <a:spLocks noChangeArrowheads="1"/>
          </p:cNvSpPr>
          <p:nvPr/>
        </p:nvSpPr>
        <p:spPr bwMode="auto">
          <a:xfrm>
            <a:off x="60198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9" name="Rectangle 60"/>
          <p:cNvSpPr>
            <a:spLocks noChangeArrowheads="1"/>
          </p:cNvSpPr>
          <p:nvPr/>
        </p:nvSpPr>
        <p:spPr bwMode="auto">
          <a:xfrm>
            <a:off x="63246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0" name="Rectangle 61"/>
          <p:cNvSpPr>
            <a:spLocks noChangeArrowheads="1"/>
          </p:cNvSpPr>
          <p:nvPr/>
        </p:nvSpPr>
        <p:spPr bwMode="auto">
          <a:xfrm>
            <a:off x="66294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1" name="Rectangle 62"/>
          <p:cNvSpPr>
            <a:spLocks noChangeArrowheads="1"/>
          </p:cNvSpPr>
          <p:nvPr/>
        </p:nvSpPr>
        <p:spPr bwMode="auto">
          <a:xfrm>
            <a:off x="69342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2" name="Rectangle 63"/>
          <p:cNvSpPr>
            <a:spLocks noChangeArrowheads="1"/>
          </p:cNvSpPr>
          <p:nvPr/>
        </p:nvSpPr>
        <p:spPr bwMode="auto">
          <a:xfrm>
            <a:off x="2667000" y="2703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3" name="Rectangle 64"/>
          <p:cNvSpPr>
            <a:spLocks noChangeArrowheads="1"/>
          </p:cNvSpPr>
          <p:nvPr/>
        </p:nvSpPr>
        <p:spPr bwMode="auto">
          <a:xfrm>
            <a:off x="2971800" y="2703512"/>
            <a:ext cx="292100" cy="292100"/>
          </a:xfrm>
          <a:prstGeom prst="rect">
            <a:avLst/>
          </a:prstGeom>
          <a:solidFill>
            <a:srgbClr val="33CC33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4" name="Rectangle 65"/>
          <p:cNvSpPr>
            <a:spLocks noChangeArrowheads="1"/>
          </p:cNvSpPr>
          <p:nvPr/>
        </p:nvSpPr>
        <p:spPr bwMode="auto">
          <a:xfrm>
            <a:off x="3276600" y="2703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5" name="Rectangle 66"/>
          <p:cNvSpPr>
            <a:spLocks noChangeArrowheads="1"/>
          </p:cNvSpPr>
          <p:nvPr/>
        </p:nvSpPr>
        <p:spPr bwMode="auto">
          <a:xfrm>
            <a:off x="3581400" y="2703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6" name="Rectangle 67"/>
          <p:cNvSpPr>
            <a:spLocks noChangeArrowheads="1"/>
          </p:cNvSpPr>
          <p:nvPr/>
        </p:nvSpPr>
        <p:spPr bwMode="auto">
          <a:xfrm>
            <a:off x="3886200" y="27035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7" name="Rectangle 68"/>
          <p:cNvSpPr>
            <a:spLocks noChangeArrowheads="1"/>
          </p:cNvSpPr>
          <p:nvPr/>
        </p:nvSpPr>
        <p:spPr bwMode="auto">
          <a:xfrm>
            <a:off x="4191000" y="2703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8" name="Rectangle 69"/>
          <p:cNvSpPr>
            <a:spLocks noChangeArrowheads="1"/>
          </p:cNvSpPr>
          <p:nvPr/>
        </p:nvSpPr>
        <p:spPr bwMode="auto">
          <a:xfrm>
            <a:off x="4495800" y="2703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9" name="Rectangle 70"/>
          <p:cNvSpPr>
            <a:spLocks noChangeArrowheads="1"/>
          </p:cNvSpPr>
          <p:nvPr/>
        </p:nvSpPr>
        <p:spPr bwMode="auto">
          <a:xfrm>
            <a:off x="4800600" y="2703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0" name="Rectangle 71"/>
          <p:cNvSpPr>
            <a:spLocks noChangeArrowheads="1"/>
          </p:cNvSpPr>
          <p:nvPr/>
        </p:nvSpPr>
        <p:spPr bwMode="auto">
          <a:xfrm>
            <a:off x="5105400" y="27035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1" name="Rectangle 72"/>
          <p:cNvSpPr>
            <a:spLocks noChangeArrowheads="1"/>
          </p:cNvSpPr>
          <p:nvPr/>
        </p:nvSpPr>
        <p:spPr bwMode="auto">
          <a:xfrm>
            <a:off x="5410200" y="27035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2" name="Rectangle 73"/>
          <p:cNvSpPr>
            <a:spLocks noChangeArrowheads="1"/>
          </p:cNvSpPr>
          <p:nvPr/>
        </p:nvSpPr>
        <p:spPr bwMode="auto">
          <a:xfrm>
            <a:off x="5715000" y="27035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3" name="Rectangle 74"/>
          <p:cNvSpPr>
            <a:spLocks noChangeArrowheads="1"/>
          </p:cNvSpPr>
          <p:nvPr/>
        </p:nvSpPr>
        <p:spPr bwMode="auto">
          <a:xfrm>
            <a:off x="6019800" y="27035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4" name="Rectangle 75"/>
          <p:cNvSpPr>
            <a:spLocks noChangeArrowheads="1"/>
          </p:cNvSpPr>
          <p:nvPr/>
        </p:nvSpPr>
        <p:spPr bwMode="auto">
          <a:xfrm>
            <a:off x="6324600" y="27035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5" name="Rectangle 76"/>
          <p:cNvSpPr>
            <a:spLocks noChangeArrowheads="1"/>
          </p:cNvSpPr>
          <p:nvPr/>
        </p:nvSpPr>
        <p:spPr bwMode="auto">
          <a:xfrm>
            <a:off x="6629400" y="2703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6" name="Rectangle 77"/>
          <p:cNvSpPr>
            <a:spLocks noChangeArrowheads="1"/>
          </p:cNvSpPr>
          <p:nvPr/>
        </p:nvSpPr>
        <p:spPr bwMode="auto">
          <a:xfrm>
            <a:off x="6934200" y="2703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7" name="Rectangle 78"/>
          <p:cNvSpPr>
            <a:spLocks noChangeArrowheads="1"/>
          </p:cNvSpPr>
          <p:nvPr/>
        </p:nvSpPr>
        <p:spPr bwMode="auto">
          <a:xfrm>
            <a:off x="2667000" y="3008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8" name="Rectangle 79"/>
          <p:cNvSpPr>
            <a:spLocks noChangeArrowheads="1"/>
          </p:cNvSpPr>
          <p:nvPr/>
        </p:nvSpPr>
        <p:spPr bwMode="auto">
          <a:xfrm>
            <a:off x="2971800" y="30083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9" name="Rectangle 80"/>
          <p:cNvSpPr>
            <a:spLocks noChangeArrowheads="1"/>
          </p:cNvSpPr>
          <p:nvPr/>
        </p:nvSpPr>
        <p:spPr bwMode="auto">
          <a:xfrm>
            <a:off x="3276600" y="3008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0" name="Rectangle 81"/>
          <p:cNvSpPr>
            <a:spLocks noChangeArrowheads="1"/>
          </p:cNvSpPr>
          <p:nvPr/>
        </p:nvSpPr>
        <p:spPr bwMode="auto">
          <a:xfrm>
            <a:off x="3581400" y="30083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1" name="Rectangle 82"/>
          <p:cNvSpPr>
            <a:spLocks noChangeArrowheads="1"/>
          </p:cNvSpPr>
          <p:nvPr/>
        </p:nvSpPr>
        <p:spPr bwMode="auto">
          <a:xfrm>
            <a:off x="3886200" y="3008312"/>
            <a:ext cx="292100" cy="29210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2" name="Rectangle 83"/>
          <p:cNvSpPr>
            <a:spLocks noChangeArrowheads="1"/>
          </p:cNvSpPr>
          <p:nvPr/>
        </p:nvSpPr>
        <p:spPr bwMode="auto">
          <a:xfrm>
            <a:off x="4191000" y="3008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3" name="Rectangle 84"/>
          <p:cNvSpPr>
            <a:spLocks noChangeArrowheads="1"/>
          </p:cNvSpPr>
          <p:nvPr/>
        </p:nvSpPr>
        <p:spPr bwMode="auto">
          <a:xfrm>
            <a:off x="4495800" y="3008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4" name="Rectangle 85"/>
          <p:cNvSpPr>
            <a:spLocks noChangeArrowheads="1"/>
          </p:cNvSpPr>
          <p:nvPr/>
        </p:nvSpPr>
        <p:spPr bwMode="auto">
          <a:xfrm>
            <a:off x="4800600" y="3008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5" name="Rectangle 86"/>
          <p:cNvSpPr>
            <a:spLocks noChangeArrowheads="1"/>
          </p:cNvSpPr>
          <p:nvPr/>
        </p:nvSpPr>
        <p:spPr bwMode="auto">
          <a:xfrm>
            <a:off x="5105400" y="3008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6" name="Rectangle 87"/>
          <p:cNvSpPr>
            <a:spLocks noChangeArrowheads="1"/>
          </p:cNvSpPr>
          <p:nvPr/>
        </p:nvSpPr>
        <p:spPr bwMode="auto">
          <a:xfrm>
            <a:off x="5410200" y="3008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7" name="Rectangle 88"/>
          <p:cNvSpPr>
            <a:spLocks noChangeArrowheads="1"/>
          </p:cNvSpPr>
          <p:nvPr/>
        </p:nvSpPr>
        <p:spPr bwMode="auto">
          <a:xfrm>
            <a:off x="5715000" y="3008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8" name="Rectangle 89"/>
          <p:cNvSpPr>
            <a:spLocks noChangeArrowheads="1"/>
          </p:cNvSpPr>
          <p:nvPr/>
        </p:nvSpPr>
        <p:spPr bwMode="auto">
          <a:xfrm>
            <a:off x="6019800" y="3008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9" name="Rectangle 90"/>
          <p:cNvSpPr>
            <a:spLocks noChangeArrowheads="1"/>
          </p:cNvSpPr>
          <p:nvPr/>
        </p:nvSpPr>
        <p:spPr bwMode="auto">
          <a:xfrm>
            <a:off x="6324600" y="30083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0" name="Rectangle 91"/>
          <p:cNvSpPr>
            <a:spLocks noChangeArrowheads="1"/>
          </p:cNvSpPr>
          <p:nvPr/>
        </p:nvSpPr>
        <p:spPr bwMode="auto">
          <a:xfrm>
            <a:off x="6629400" y="3008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1" name="Rectangle 92"/>
          <p:cNvSpPr>
            <a:spLocks noChangeArrowheads="1"/>
          </p:cNvSpPr>
          <p:nvPr/>
        </p:nvSpPr>
        <p:spPr bwMode="auto">
          <a:xfrm>
            <a:off x="6934200" y="3008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2" name="Rectangle 93"/>
          <p:cNvSpPr>
            <a:spLocks noChangeArrowheads="1"/>
          </p:cNvSpPr>
          <p:nvPr/>
        </p:nvSpPr>
        <p:spPr bwMode="auto">
          <a:xfrm>
            <a:off x="26670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3" name="Rectangle 94"/>
          <p:cNvSpPr>
            <a:spLocks noChangeArrowheads="1"/>
          </p:cNvSpPr>
          <p:nvPr/>
        </p:nvSpPr>
        <p:spPr bwMode="auto">
          <a:xfrm>
            <a:off x="29718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4" name="Rectangle 95"/>
          <p:cNvSpPr>
            <a:spLocks noChangeArrowheads="1"/>
          </p:cNvSpPr>
          <p:nvPr/>
        </p:nvSpPr>
        <p:spPr bwMode="auto">
          <a:xfrm>
            <a:off x="32766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5" name="Rectangle 96"/>
          <p:cNvSpPr>
            <a:spLocks noChangeArrowheads="1"/>
          </p:cNvSpPr>
          <p:nvPr/>
        </p:nvSpPr>
        <p:spPr bwMode="auto">
          <a:xfrm>
            <a:off x="35814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6" name="Rectangle 97"/>
          <p:cNvSpPr>
            <a:spLocks noChangeArrowheads="1"/>
          </p:cNvSpPr>
          <p:nvPr/>
        </p:nvSpPr>
        <p:spPr bwMode="auto">
          <a:xfrm>
            <a:off x="38862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7" name="Rectangle 98"/>
          <p:cNvSpPr>
            <a:spLocks noChangeArrowheads="1"/>
          </p:cNvSpPr>
          <p:nvPr/>
        </p:nvSpPr>
        <p:spPr bwMode="auto">
          <a:xfrm>
            <a:off x="41910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8" name="Rectangle 99"/>
          <p:cNvSpPr>
            <a:spLocks noChangeArrowheads="1"/>
          </p:cNvSpPr>
          <p:nvPr/>
        </p:nvSpPr>
        <p:spPr bwMode="auto">
          <a:xfrm>
            <a:off x="44958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9" name="Rectangle 100"/>
          <p:cNvSpPr>
            <a:spLocks noChangeArrowheads="1"/>
          </p:cNvSpPr>
          <p:nvPr/>
        </p:nvSpPr>
        <p:spPr bwMode="auto">
          <a:xfrm>
            <a:off x="48006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0" name="Rectangle 101"/>
          <p:cNvSpPr>
            <a:spLocks noChangeArrowheads="1"/>
          </p:cNvSpPr>
          <p:nvPr/>
        </p:nvSpPr>
        <p:spPr bwMode="auto">
          <a:xfrm>
            <a:off x="51054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1" name="Rectangle 102"/>
          <p:cNvSpPr>
            <a:spLocks noChangeArrowheads="1"/>
          </p:cNvSpPr>
          <p:nvPr/>
        </p:nvSpPr>
        <p:spPr bwMode="auto">
          <a:xfrm>
            <a:off x="54102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2" name="Rectangle 103"/>
          <p:cNvSpPr>
            <a:spLocks noChangeArrowheads="1"/>
          </p:cNvSpPr>
          <p:nvPr/>
        </p:nvSpPr>
        <p:spPr bwMode="auto">
          <a:xfrm>
            <a:off x="57150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3" name="Rectangle 104"/>
          <p:cNvSpPr>
            <a:spLocks noChangeArrowheads="1"/>
          </p:cNvSpPr>
          <p:nvPr/>
        </p:nvSpPr>
        <p:spPr bwMode="auto">
          <a:xfrm>
            <a:off x="60198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4" name="Rectangle 105"/>
          <p:cNvSpPr>
            <a:spLocks noChangeArrowheads="1"/>
          </p:cNvSpPr>
          <p:nvPr/>
        </p:nvSpPr>
        <p:spPr bwMode="auto">
          <a:xfrm>
            <a:off x="63246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5" name="Rectangle 106"/>
          <p:cNvSpPr>
            <a:spLocks noChangeArrowheads="1"/>
          </p:cNvSpPr>
          <p:nvPr/>
        </p:nvSpPr>
        <p:spPr bwMode="auto">
          <a:xfrm>
            <a:off x="66294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6" name="Rectangle 107"/>
          <p:cNvSpPr>
            <a:spLocks noChangeArrowheads="1"/>
          </p:cNvSpPr>
          <p:nvPr/>
        </p:nvSpPr>
        <p:spPr bwMode="auto">
          <a:xfrm>
            <a:off x="69342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7" name="Rectangle 108"/>
          <p:cNvSpPr>
            <a:spLocks noChangeArrowheads="1"/>
          </p:cNvSpPr>
          <p:nvPr/>
        </p:nvSpPr>
        <p:spPr bwMode="auto">
          <a:xfrm>
            <a:off x="2667000" y="3617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8" name="Rectangle 109"/>
          <p:cNvSpPr>
            <a:spLocks noChangeArrowheads="1"/>
          </p:cNvSpPr>
          <p:nvPr/>
        </p:nvSpPr>
        <p:spPr bwMode="auto">
          <a:xfrm>
            <a:off x="2971800" y="36179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9" name="Rectangle 110"/>
          <p:cNvSpPr>
            <a:spLocks noChangeArrowheads="1"/>
          </p:cNvSpPr>
          <p:nvPr/>
        </p:nvSpPr>
        <p:spPr bwMode="auto">
          <a:xfrm>
            <a:off x="3276600" y="3617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0" name="Rectangle 111"/>
          <p:cNvSpPr>
            <a:spLocks noChangeArrowheads="1"/>
          </p:cNvSpPr>
          <p:nvPr/>
        </p:nvSpPr>
        <p:spPr bwMode="auto">
          <a:xfrm>
            <a:off x="3581400" y="3617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1" name="Rectangle 112"/>
          <p:cNvSpPr>
            <a:spLocks noChangeArrowheads="1"/>
          </p:cNvSpPr>
          <p:nvPr/>
        </p:nvSpPr>
        <p:spPr bwMode="auto">
          <a:xfrm>
            <a:off x="3886200" y="3617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2" name="Rectangle 113"/>
          <p:cNvSpPr>
            <a:spLocks noChangeArrowheads="1"/>
          </p:cNvSpPr>
          <p:nvPr/>
        </p:nvSpPr>
        <p:spPr bwMode="auto">
          <a:xfrm>
            <a:off x="4191000" y="3617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3" name="Rectangle 114"/>
          <p:cNvSpPr>
            <a:spLocks noChangeArrowheads="1"/>
          </p:cNvSpPr>
          <p:nvPr/>
        </p:nvSpPr>
        <p:spPr bwMode="auto">
          <a:xfrm>
            <a:off x="4495800" y="3617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4" name="Rectangle 115"/>
          <p:cNvSpPr>
            <a:spLocks noChangeArrowheads="1"/>
          </p:cNvSpPr>
          <p:nvPr/>
        </p:nvSpPr>
        <p:spPr bwMode="auto">
          <a:xfrm>
            <a:off x="4800600" y="36179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5" name="Rectangle 116"/>
          <p:cNvSpPr>
            <a:spLocks noChangeArrowheads="1"/>
          </p:cNvSpPr>
          <p:nvPr/>
        </p:nvSpPr>
        <p:spPr bwMode="auto">
          <a:xfrm>
            <a:off x="5105400" y="3617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6" name="Rectangle 117"/>
          <p:cNvSpPr>
            <a:spLocks noChangeArrowheads="1"/>
          </p:cNvSpPr>
          <p:nvPr/>
        </p:nvSpPr>
        <p:spPr bwMode="auto">
          <a:xfrm>
            <a:off x="5410200" y="36179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7" name="Rectangle 118"/>
          <p:cNvSpPr>
            <a:spLocks noChangeArrowheads="1"/>
          </p:cNvSpPr>
          <p:nvPr/>
        </p:nvSpPr>
        <p:spPr bwMode="auto">
          <a:xfrm>
            <a:off x="5715000" y="3617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8" name="Rectangle 119"/>
          <p:cNvSpPr>
            <a:spLocks noChangeArrowheads="1"/>
          </p:cNvSpPr>
          <p:nvPr/>
        </p:nvSpPr>
        <p:spPr bwMode="auto">
          <a:xfrm>
            <a:off x="6019800" y="36179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9" name="Rectangle 120"/>
          <p:cNvSpPr>
            <a:spLocks noChangeArrowheads="1"/>
          </p:cNvSpPr>
          <p:nvPr/>
        </p:nvSpPr>
        <p:spPr bwMode="auto">
          <a:xfrm>
            <a:off x="6324600" y="3617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0" name="Rectangle 121"/>
          <p:cNvSpPr>
            <a:spLocks noChangeArrowheads="1"/>
          </p:cNvSpPr>
          <p:nvPr/>
        </p:nvSpPr>
        <p:spPr bwMode="auto">
          <a:xfrm>
            <a:off x="6629400" y="36179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1" name="Rectangle 122"/>
          <p:cNvSpPr>
            <a:spLocks noChangeArrowheads="1"/>
          </p:cNvSpPr>
          <p:nvPr/>
        </p:nvSpPr>
        <p:spPr bwMode="auto">
          <a:xfrm>
            <a:off x="6934200" y="36179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2" name="Rectangle 123"/>
          <p:cNvSpPr>
            <a:spLocks noChangeArrowheads="1"/>
          </p:cNvSpPr>
          <p:nvPr/>
        </p:nvSpPr>
        <p:spPr bwMode="auto">
          <a:xfrm>
            <a:off x="26670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3" name="Rectangle 124"/>
          <p:cNvSpPr>
            <a:spLocks noChangeArrowheads="1"/>
          </p:cNvSpPr>
          <p:nvPr/>
        </p:nvSpPr>
        <p:spPr bwMode="auto">
          <a:xfrm>
            <a:off x="29718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4" name="Rectangle 125"/>
          <p:cNvSpPr>
            <a:spLocks noChangeArrowheads="1"/>
          </p:cNvSpPr>
          <p:nvPr/>
        </p:nvSpPr>
        <p:spPr bwMode="auto">
          <a:xfrm>
            <a:off x="32766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5" name="Rectangle 126"/>
          <p:cNvSpPr>
            <a:spLocks noChangeArrowheads="1"/>
          </p:cNvSpPr>
          <p:nvPr/>
        </p:nvSpPr>
        <p:spPr bwMode="auto">
          <a:xfrm>
            <a:off x="35814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6" name="Rectangle 127"/>
          <p:cNvSpPr>
            <a:spLocks noChangeArrowheads="1"/>
          </p:cNvSpPr>
          <p:nvPr/>
        </p:nvSpPr>
        <p:spPr bwMode="auto">
          <a:xfrm>
            <a:off x="3886200" y="39227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7" name="Rectangle 128"/>
          <p:cNvSpPr>
            <a:spLocks noChangeArrowheads="1"/>
          </p:cNvSpPr>
          <p:nvPr/>
        </p:nvSpPr>
        <p:spPr bwMode="auto">
          <a:xfrm>
            <a:off x="41910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8" name="Rectangle 129"/>
          <p:cNvSpPr>
            <a:spLocks noChangeArrowheads="1"/>
          </p:cNvSpPr>
          <p:nvPr/>
        </p:nvSpPr>
        <p:spPr bwMode="auto">
          <a:xfrm>
            <a:off x="44958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9" name="Rectangle 130"/>
          <p:cNvSpPr>
            <a:spLocks noChangeArrowheads="1"/>
          </p:cNvSpPr>
          <p:nvPr/>
        </p:nvSpPr>
        <p:spPr bwMode="auto">
          <a:xfrm>
            <a:off x="48006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0" name="Rectangle 131"/>
          <p:cNvSpPr>
            <a:spLocks noChangeArrowheads="1"/>
          </p:cNvSpPr>
          <p:nvPr/>
        </p:nvSpPr>
        <p:spPr bwMode="auto">
          <a:xfrm>
            <a:off x="51054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1" name="Rectangle 132"/>
          <p:cNvSpPr>
            <a:spLocks noChangeArrowheads="1"/>
          </p:cNvSpPr>
          <p:nvPr/>
        </p:nvSpPr>
        <p:spPr bwMode="auto">
          <a:xfrm>
            <a:off x="54102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2" name="Rectangle 133"/>
          <p:cNvSpPr>
            <a:spLocks noChangeArrowheads="1"/>
          </p:cNvSpPr>
          <p:nvPr/>
        </p:nvSpPr>
        <p:spPr bwMode="auto">
          <a:xfrm>
            <a:off x="57150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3" name="Rectangle 134"/>
          <p:cNvSpPr>
            <a:spLocks noChangeArrowheads="1"/>
          </p:cNvSpPr>
          <p:nvPr/>
        </p:nvSpPr>
        <p:spPr bwMode="auto">
          <a:xfrm>
            <a:off x="60198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4" name="Rectangle 135"/>
          <p:cNvSpPr>
            <a:spLocks noChangeArrowheads="1"/>
          </p:cNvSpPr>
          <p:nvPr/>
        </p:nvSpPr>
        <p:spPr bwMode="auto">
          <a:xfrm>
            <a:off x="63246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5" name="Rectangle 136"/>
          <p:cNvSpPr>
            <a:spLocks noChangeArrowheads="1"/>
          </p:cNvSpPr>
          <p:nvPr/>
        </p:nvSpPr>
        <p:spPr bwMode="auto">
          <a:xfrm>
            <a:off x="66294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6" name="Rectangle 137"/>
          <p:cNvSpPr>
            <a:spLocks noChangeArrowheads="1"/>
          </p:cNvSpPr>
          <p:nvPr/>
        </p:nvSpPr>
        <p:spPr bwMode="auto">
          <a:xfrm>
            <a:off x="69342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7" name="Rectangle 138"/>
          <p:cNvSpPr>
            <a:spLocks noChangeArrowheads="1"/>
          </p:cNvSpPr>
          <p:nvPr/>
        </p:nvSpPr>
        <p:spPr bwMode="auto">
          <a:xfrm>
            <a:off x="2667000" y="4227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8" name="Rectangle 139"/>
          <p:cNvSpPr>
            <a:spLocks noChangeArrowheads="1"/>
          </p:cNvSpPr>
          <p:nvPr/>
        </p:nvSpPr>
        <p:spPr bwMode="auto">
          <a:xfrm>
            <a:off x="2971800" y="42275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9" name="Rectangle 140"/>
          <p:cNvSpPr>
            <a:spLocks noChangeArrowheads="1"/>
          </p:cNvSpPr>
          <p:nvPr/>
        </p:nvSpPr>
        <p:spPr bwMode="auto">
          <a:xfrm>
            <a:off x="3276600" y="42275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0" name="Rectangle 141"/>
          <p:cNvSpPr>
            <a:spLocks noChangeArrowheads="1"/>
          </p:cNvSpPr>
          <p:nvPr/>
        </p:nvSpPr>
        <p:spPr bwMode="auto">
          <a:xfrm>
            <a:off x="3581400" y="4227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1" name="Rectangle 142"/>
          <p:cNvSpPr>
            <a:spLocks noChangeArrowheads="1"/>
          </p:cNvSpPr>
          <p:nvPr/>
        </p:nvSpPr>
        <p:spPr bwMode="auto">
          <a:xfrm>
            <a:off x="3886200" y="4227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2" name="Rectangle 143"/>
          <p:cNvSpPr>
            <a:spLocks noChangeArrowheads="1"/>
          </p:cNvSpPr>
          <p:nvPr/>
        </p:nvSpPr>
        <p:spPr bwMode="auto">
          <a:xfrm>
            <a:off x="4191000" y="4227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3" name="Rectangle 144"/>
          <p:cNvSpPr>
            <a:spLocks noChangeArrowheads="1"/>
          </p:cNvSpPr>
          <p:nvPr/>
        </p:nvSpPr>
        <p:spPr bwMode="auto">
          <a:xfrm>
            <a:off x="4495800" y="42275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4" name="Rectangle 145"/>
          <p:cNvSpPr>
            <a:spLocks noChangeArrowheads="1"/>
          </p:cNvSpPr>
          <p:nvPr/>
        </p:nvSpPr>
        <p:spPr bwMode="auto">
          <a:xfrm>
            <a:off x="4800600" y="4227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5" name="Rectangle 146"/>
          <p:cNvSpPr>
            <a:spLocks noChangeArrowheads="1"/>
          </p:cNvSpPr>
          <p:nvPr/>
        </p:nvSpPr>
        <p:spPr bwMode="auto">
          <a:xfrm>
            <a:off x="5105400" y="4227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6" name="Rectangle 147"/>
          <p:cNvSpPr>
            <a:spLocks noChangeArrowheads="1"/>
          </p:cNvSpPr>
          <p:nvPr/>
        </p:nvSpPr>
        <p:spPr bwMode="auto">
          <a:xfrm>
            <a:off x="5410200" y="4227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7" name="Rectangle 148"/>
          <p:cNvSpPr>
            <a:spLocks noChangeArrowheads="1"/>
          </p:cNvSpPr>
          <p:nvPr/>
        </p:nvSpPr>
        <p:spPr bwMode="auto">
          <a:xfrm>
            <a:off x="5715000" y="4227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8" name="Rectangle 149"/>
          <p:cNvSpPr>
            <a:spLocks noChangeArrowheads="1"/>
          </p:cNvSpPr>
          <p:nvPr/>
        </p:nvSpPr>
        <p:spPr bwMode="auto">
          <a:xfrm>
            <a:off x="6019800" y="4227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9" name="Rectangle 150"/>
          <p:cNvSpPr>
            <a:spLocks noChangeArrowheads="1"/>
          </p:cNvSpPr>
          <p:nvPr/>
        </p:nvSpPr>
        <p:spPr bwMode="auto">
          <a:xfrm>
            <a:off x="6324600" y="4227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0" name="Rectangle 151"/>
          <p:cNvSpPr>
            <a:spLocks noChangeArrowheads="1"/>
          </p:cNvSpPr>
          <p:nvPr/>
        </p:nvSpPr>
        <p:spPr bwMode="auto">
          <a:xfrm>
            <a:off x="6629400" y="4227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1" name="Rectangle 152"/>
          <p:cNvSpPr>
            <a:spLocks noChangeArrowheads="1"/>
          </p:cNvSpPr>
          <p:nvPr/>
        </p:nvSpPr>
        <p:spPr bwMode="auto">
          <a:xfrm>
            <a:off x="6934200" y="4227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2" name="Rectangle 153"/>
          <p:cNvSpPr>
            <a:spLocks noChangeArrowheads="1"/>
          </p:cNvSpPr>
          <p:nvPr/>
        </p:nvSpPr>
        <p:spPr bwMode="auto">
          <a:xfrm>
            <a:off x="2667000" y="4532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3" name="Rectangle 154"/>
          <p:cNvSpPr>
            <a:spLocks noChangeArrowheads="1"/>
          </p:cNvSpPr>
          <p:nvPr/>
        </p:nvSpPr>
        <p:spPr bwMode="auto">
          <a:xfrm>
            <a:off x="2971800" y="45323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4" name="Rectangle 155"/>
          <p:cNvSpPr>
            <a:spLocks noChangeArrowheads="1"/>
          </p:cNvSpPr>
          <p:nvPr/>
        </p:nvSpPr>
        <p:spPr bwMode="auto">
          <a:xfrm>
            <a:off x="3276600" y="45323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5" name="Rectangle 156"/>
          <p:cNvSpPr>
            <a:spLocks noChangeArrowheads="1"/>
          </p:cNvSpPr>
          <p:nvPr/>
        </p:nvSpPr>
        <p:spPr bwMode="auto">
          <a:xfrm>
            <a:off x="3581400" y="4532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6" name="Rectangle 157"/>
          <p:cNvSpPr>
            <a:spLocks noChangeArrowheads="1"/>
          </p:cNvSpPr>
          <p:nvPr/>
        </p:nvSpPr>
        <p:spPr bwMode="auto">
          <a:xfrm>
            <a:off x="3886200" y="4532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7" name="Rectangle 158"/>
          <p:cNvSpPr>
            <a:spLocks noChangeArrowheads="1"/>
          </p:cNvSpPr>
          <p:nvPr/>
        </p:nvSpPr>
        <p:spPr bwMode="auto">
          <a:xfrm>
            <a:off x="4191000" y="45323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8" name="Rectangle 159"/>
          <p:cNvSpPr>
            <a:spLocks noChangeArrowheads="1"/>
          </p:cNvSpPr>
          <p:nvPr/>
        </p:nvSpPr>
        <p:spPr bwMode="auto">
          <a:xfrm>
            <a:off x="4495800" y="45323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9" name="Rectangle 160"/>
          <p:cNvSpPr>
            <a:spLocks noChangeArrowheads="1"/>
          </p:cNvSpPr>
          <p:nvPr/>
        </p:nvSpPr>
        <p:spPr bwMode="auto">
          <a:xfrm>
            <a:off x="4800600" y="4532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0" name="Rectangle 161"/>
          <p:cNvSpPr>
            <a:spLocks noChangeArrowheads="1"/>
          </p:cNvSpPr>
          <p:nvPr/>
        </p:nvSpPr>
        <p:spPr bwMode="auto">
          <a:xfrm>
            <a:off x="5105400" y="4532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1" name="Rectangle 162"/>
          <p:cNvSpPr>
            <a:spLocks noChangeArrowheads="1"/>
          </p:cNvSpPr>
          <p:nvPr/>
        </p:nvSpPr>
        <p:spPr bwMode="auto">
          <a:xfrm>
            <a:off x="5410200" y="4532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2" name="Rectangle 163"/>
          <p:cNvSpPr>
            <a:spLocks noChangeArrowheads="1"/>
          </p:cNvSpPr>
          <p:nvPr/>
        </p:nvSpPr>
        <p:spPr bwMode="auto">
          <a:xfrm>
            <a:off x="5715000" y="4532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3" name="Rectangle 164"/>
          <p:cNvSpPr>
            <a:spLocks noChangeArrowheads="1"/>
          </p:cNvSpPr>
          <p:nvPr/>
        </p:nvSpPr>
        <p:spPr bwMode="auto">
          <a:xfrm>
            <a:off x="6019800" y="45323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4" name="Rectangle 165"/>
          <p:cNvSpPr>
            <a:spLocks noChangeArrowheads="1"/>
          </p:cNvSpPr>
          <p:nvPr/>
        </p:nvSpPr>
        <p:spPr bwMode="auto">
          <a:xfrm>
            <a:off x="6324600" y="4532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5" name="Rectangle 166"/>
          <p:cNvSpPr>
            <a:spLocks noChangeArrowheads="1"/>
          </p:cNvSpPr>
          <p:nvPr/>
        </p:nvSpPr>
        <p:spPr bwMode="auto">
          <a:xfrm>
            <a:off x="6629400" y="4532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6" name="Rectangle 167"/>
          <p:cNvSpPr>
            <a:spLocks noChangeArrowheads="1"/>
          </p:cNvSpPr>
          <p:nvPr/>
        </p:nvSpPr>
        <p:spPr bwMode="auto">
          <a:xfrm>
            <a:off x="6934200" y="4532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7" name="Rectangle 168"/>
          <p:cNvSpPr>
            <a:spLocks noChangeArrowheads="1"/>
          </p:cNvSpPr>
          <p:nvPr/>
        </p:nvSpPr>
        <p:spPr bwMode="auto">
          <a:xfrm>
            <a:off x="2667000" y="4837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8" name="Rectangle 169"/>
          <p:cNvSpPr>
            <a:spLocks noChangeArrowheads="1"/>
          </p:cNvSpPr>
          <p:nvPr/>
        </p:nvSpPr>
        <p:spPr bwMode="auto">
          <a:xfrm>
            <a:off x="2971800" y="4837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9" name="Rectangle 170"/>
          <p:cNvSpPr>
            <a:spLocks noChangeArrowheads="1"/>
          </p:cNvSpPr>
          <p:nvPr/>
        </p:nvSpPr>
        <p:spPr bwMode="auto">
          <a:xfrm>
            <a:off x="3276600" y="4837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0" name="Rectangle 171"/>
          <p:cNvSpPr>
            <a:spLocks noChangeArrowheads="1"/>
          </p:cNvSpPr>
          <p:nvPr/>
        </p:nvSpPr>
        <p:spPr bwMode="auto">
          <a:xfrm>
            <a:off x="3581400" y="4837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1" name="Rectangle 172"/>
          <p:cNvSpPr>
            <a:spLocks noChangeArrowheads="1"/>
          </p:cNvSpPr>
          <p:nvPr/>
        </p:nvSpPr>
        <p:spPr bwMode="auto">
          <a:xfrm>
            <a:off x="3886200" y="4837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2" name="Rectangle 173"/>
          <p:cNvSpPr>
            <a:spLocks noChangeArrowheads="1"/>
          </p:cNvSpPr>
          <p:nvPr/>
        </p:nvSpPr>
        <p:spPr bwMode="auto">
          <a:xfrm>
            <a:off x="4191000" y="4837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3" name="Rectangle 174"/>
          <p:cNvSpPr>
            <a:spLocks noChangeArrowheads="1"/>
          </p:cNvSpPr>
          <p:nvPr/>
        </p:nvSpPr>
        <p:spPr bwMode="auto">
          <a:xfrm>
            <a:off x="4495800" y="4837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4" name="Rectangle 175"/>
          <p:cNvSpPr>
            <a:spLocks noChangeArrowheads="1"/>
          </p:cNvSpPr>
          <p:nvPr/>
        </p:nvSpPr>
        <p:spPr bwMode="auto">
          <a:xfrm>
            <a:off x="4800600" y="4837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5" name="Rectangle 176"/>
          <p:cNvSpPr>
            <a:spLocks noChangeArrowheads="1"/>
          </p:cNvSpPr>
          <p:nvPr/>
        </p:nvSpPr>
        <p:spPr bwMode="auto">
          <a:xfrm>
            <a:off x="5105400" y="4837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6" name="Rectangle 177"/>
          <p:cNvSpPr>
            <a:spLocks noChangeArrowheads="1"/>
          </p:cNvSpPr>
          <p:nvPr/>
        </p:nvSpPr>
        <p:spPr bwMode="auto">
          <a:xfrm>
            <a:off x="5410200" y="4837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7" name="Rectangle 178"/>
          <p:cNvSpPr>
            <a:spLocks noChangeArrowheads="1"/>
          </p:cNvSpPr>
          <p:nvPr/>
        </p:nvSpPr>
        <p:spPr bwMode="auto">
          <a:xfrm>
            <a:off x="5715000" y="4837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8" name="Rectangle 179"/>
          <p:cNvSpPr>
            <a:spLocks noChangeArrowheads="1"/>
          </p:cNvSpPr>
          <p:nvPr/>
        </p:nvSpPr>
        <p:spPr bwMode="auto">
          <a:xfrm>
            <a:off x="6019800" y="4837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9" name="Rectangle 180"/>
          <p:cNvSpPr>
            <a:spLocks noChangeArrowheads="1"/>
          </p:cNvSpPr>
          <p:nvPr/>
        </p:nvSpPr>
        <p:spPr bwMode="auto">
          <a:xfrm>
            <a:off x="6324600" y="4837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0" name="Rectangle 181"/>
          <p:cNvSpPr>
            <a:spLocks noChangeArrowheads="1"/>
          </p:cNvSpPr>
          <p:nvPr/>
        </p:nvSpPr>
        <p:spPr bwMode="auto">
          <a:xfrm>
            <a:off x="6629400" y="4837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1" name="Rectangle 182"/>
          <p:cNvSpPr>
            <a:spLocks noChangeArrowheads="1"/>
          </p:cNvSpPr>
          <p:nvPr/>
        </p:nvSpPr>
        <p:spPr bwMode="auto">
          <a:xfrm>
            <a:off x="6934200" y="4837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2" name="Rectangle 183"/>
          <p:cNvSpPr>
            <a:spLocks noChangeArrowheads="1"/>
          </p:cNvSpPr>
          <p:nvPr/>
        </p:nvSpPr>
        <p:spPr bwMode="auto">
          <a:xfrm>
            <a:off x="2667000" y="5141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3" name="Rectangle 184"/>
          <p:cNvSpPr>
            <a:spLocks noChangeArrowheads="1"/>
          </p:cNvSpPr>
          <p:nvPr/>
        </p:nvSpPr>
        <p:spPr bwMode="auto">
          <a:xfrm>
            <a:off x="2971800" y="51419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4" name="Rectangle 185"/>
          <p:cNvSpPr>
            <a:spLocks noChangeArrowheads="1"/>
          </p:cNvSpPr>
          <p:nvPr/>
        </p:nvSpPr>
        <p:spPr bwMode="auto">
          <a:xfrm>
            <a:off x="3276600" y="51419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5" name="Rectangle 186"/>
          <p:cNvSpPr>
            <a:spLocks noChangeArrowheads="1"/>
          </p:cNvSpPr>
          <p:nvPr/>
        </p:nvSpPr>
        <p:spPr bwMode="auto">
          <a:xfrm>
            <a:off x="3581400" y="5141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6" name="Rectangle 187"/>
          <p:cNvSpPr>
            <a:spLocks noChangeArrowheads="1"/>
          </p:cNvSpPr>
          <p:nvPr/>
        </p:nvSpPr>
        <p:spPr bwMode="auto">
          <a:xfrm>
            <a:off x="3886200" y="5141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7" name="Rectangle 188"/>
          <p:cNvSpPr>
            <a:spLocks noChangeArrowheads="1"/>
          </p:cNvSpPr>
          <p:nvPr/>
        </p:nvSpPr>
        <p:spPr bwMode="auto">
          <a:xfrm>
            <a:off x="4191000" y="5141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8" name="Rectangle 189"/>
          <p:cNvSpPr>
            <a:spLocks noChangeArrowheads="1"/>
          </p:cNvSpPr>
          <p:nvPr/>
        </p:nvSpPr>
        <p:spPr bwMode="auto">
          <a:xfrm>
            <a:off x="4495800" y="5141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9" name="Rectangle 190"/>
          <p:cNvSpPr>
            <a:spLocks noChangeArrowheads="1"/>
          </p:cNvSpPr>
          <p:nvPr/>
        </p:nvSpPr>
        <p:spPr bwMode="auto">
          <a:xfrm>
            <a:off x="4800600" y="5141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0" name="Rectangle 191"/>
          <p:cNvSpPr>
            <a:spLocks noChangeArrowheads="1"/>
          </p:cNvSpPr>
          <p:nvPr/>
        </p:nvSpPr>
        <p:spPr bwMode="auto">
          <a:xfrm>
            <a:off x="5105400" y="5141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1" name="Rectangle 192"/>
          <p:cNvSpPr>
            <a:spLocks noChangeArrowheads="1"/>
          </p:cNvSpPr>
          <p:nvPr/>
        </p:nvSpPr>
        <p:spPr bwMode="auto">
          <a:xfrm>
            <a:off x="5410200" y="5141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2" name="Rectangle 193"/>
          <p:cNvSpPr>
            <a:spLocks noChangeArrowheads="1"/>
          </p:cNvSpPr>
          <p:nvPr/>
        </p:nvSpPr>
        <p:spPr bwMode="auto">
          <a:xfrm>
            <a:off x="5715000" y="5141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3" name="Rectangle 194"/>
          <p:cNvSpPr>
            <a:spLocks noChangeArrowheads="1"/>
          </p:cNvSpPr>
          <p:nvPr/>
        </p:nvSpPr>
        <p:spPr bwMode="auto">
          <a:xfrm>
            <a:off x="6019800" y="51419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4" name="Rectangle 195"/>
          <p:cNvSpPr>
            <a:spLocks noChangeArrowheads="1"/>
          </p:cNvSpPr>
          <p:nvPr/>
        </p:nvSpPr>
        <p:spPr bwMode="auto">
          <a:xfrm>
            <a:off x="6324600" y="5141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5" name="Rectangle 196"/>
          <p:cNvSpPr>
            <a:spLocks noChangeArrowheads="1"/>
          </p:cNvSpPr>
          <p:nvPr/>
        </p:nvSpPr>
        <p:spPr bwMode="auto">
          <a:xfrm>
            <a:off x="6629400" y="5141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6" name="Rectangle 197"/>
          <p:cNvSpPr>
            <a:spLocks noChangeArrowheads="1"/>
          </p:cNvSpPr>
          <p:nvPr/>
        </p:nvSpPr>
        <p:spPr bwMode="auto">
          <a:xfrm>
            <a:off x="6934200" y="5141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7" name="Rectangle 198"/>
          <p:cNvSpPr>
            <a:spLocks noChangeArrowheads="1"/>
          </p:cNvSpPr>
          <p:nvPr/>
        </p:nvSpPr>
        <p:spPr bwMode="auto">
          <a:xfrm>
            <a:off x="26670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8" name="Rectangle 199"/>
          <p:cNvSpPr>
            <a:spLocks noChangeArrowheads="1"/>
          </p:cNvSpPr>
          <p:nvPr/>
        </p:nvSpPr>
        <p:spPr bwMode="auto">
          <a:xfrm>
            <a:off x="29718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9" name="Rectangle 200"/>
          <p:cNvSpPr>
            <a:spLocks noChangeArrowheads="1"/>
          </p:cNvSpPr>
          <p:nvPr/>
        </p:nvSpPr>
        <p:spPr bwMode="auto">
          <a:xfrm>
            <a:off x="3276600" y="54467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0" name="Rectangle 201"/>
          <p:cNvSpPr>
            <a:spLocks noChangeArrowheads="1"/>
          </p:cNvSpPr>
          <p:nvPr/>
        </p:nvSpPr>
        <p:spPr bwMode="auto">
          <a:xfrm>
            <a:off x="35814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1" name="Rectangle 202"/>
          <p:cNvSpPr>
            <a:spLocks noChangeArrowheads="1"/>
          </p:cNvSpPr>
          <p:nvPr/>
        </p:nvSpPr>
        <p:spPr bwMode="auto">
          <a:xfrm>
            <a:off x="38862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2" name="Rectangle 203"/>
          <p:cNvSpPr>
            <a:spLocks noChangeArrowheads="1"/>
          </p:cNvSpPr>
          <p:nvPr/>
        </p:nvSpPr>
        <p:spPr bwMode="auto">
          <a:xfrm>
            <a:off x="41910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3" name="Rectangle 204"/>
          <p:cNvSpPr>
            <a:spLocks noChangeArrowheads="1"/>
          </p:cNvSpPr>
          <p:nvPr/>
        </p:nvSpPr>
        <p:spPr bwMode="auto">
          <a:xfrm>
            <a:off x="44958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4" name="Rectangle 205"/>
          <p:cNvSpPr>
            <a:spLocks noChangeArrowheads="1"/>
          </p:cNvSpPr>
          <p:nvPr/>
        </p:nvSpPr>
        <p:spPr bwMode="auto">
          <a:xfrm>
            <a:off x="48006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5" name="Rectangle 206"/>
          <p:cNvSpPr>
            <a:spLocks noChangeArrowheads="1"/>
          </p:cNvSpPr>
          <p:nvPr/>
        </p:nvSpPr>
        <p:spPr bwMode="auto">
          <a:xfrm>
            <a:off x="51054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6" name="Rectangle 207"/>
          <p:cNvSpPr>
            <a:spLocks noChangeArrowheads="1"/>
          </p:cNvSpPr>
          <p:nvPr/>
        </p:nvSpPr>
        <p:spPr bwMode="auto">
          <a:xfrm>
            <a:off x="54102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7" name="Rectangle 208"/>
          <p:cNvSpPr>
            <a:spLocks noChangeArrowheads="1"/>
          </p:cNvSpPr>
          <p:nvPr/>
        </p:nvSpPr>
        <p:spPr bwMode="auto">
          <a:xfrm>
            <a:off x="57150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8" name="Rectangle 209"/>
          <p:cNvSpPr>
            <a:spLocks noChangeArrowheads="1"/>
          </p:cNvSpPr>
          <p:nvPr/>
        </p:nvSpPr>
        <p:spPr bwMode="auto">
          <a:xfrm>
            <a:off x="60198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9" name="Rectangle 210"/>
          <p:cNvSpPr>
            <a:spLocks noChangeArrowheads="1"/>
          </p:cNvSpPr>
          <p:nvPr/>
        </p:nvSpPr>
        <p:spPr bwMode="auto">
          <a:xfrm>
            <a:off x="6324600" y="54467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30" name="Rectangle 211"/>
          <p:cNvSpPr>
            <a:spLocks noChangeArrowheads="1"/>
          </p:cNvSpPr>
          <p:nvPr/>
        </p:nvSpPr>
        <p:spPr bwMode="auto">
          <a:xfrm>
            <a:off x="66294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31" name="Rectangle 212"/>
          <p:cNvSpPr>
            <a:spLocks noChangeArrowheads="1"/>
          </p:cNvSpPr>
          <p:nvPr/>
        </p:nvSpPr>
        <p:spPr bwMode="auto">
          <a:xfrm>
            <a:off x="69342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432" name="Group 215"/>
          <p:cNvGrpSpPr>
            <a:grpSpLocks/>
          </p:cNvGrpSpPr>
          <p:nvPr/>
        </p:nvGrpSpPr>
        <p:grpSpPr bwMode="auto">
          <a:xfrm>
            <a:off x="533400" y="1706562"/>
            <a:ext cx="2051050" cy="457200"/>
            <a:chOff x="100" y="768"/>
            <a:chExt cx="1292" cy="288"/>
          </a:xfrm>
        </p:grpSpPr>
        <p:sp>
          <p:nvSpPr>
            <p:cNvPr id="433" name="Rectangle 213"/>
            <p:cNvSpPr>
              <a:spLocks noChangeArrowheads="1"/>
            </p:cNvSpPr>
            <p:nvPr/>
          </p:nvSpPr>
          <p:spPr bwMode="auto">
            <a:xfrm>
              <a:off x="100" y="820"/>
              <a:ext cx="184" cy="184"/>
            </a:xfrm>
            <a:prstGeom prst="rect">
              <a:avLst/>
            </a:prstGeom>
            <a:solidFill>
              <a:srgbClr val="33CC33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34" name="Rectangle 214"/>
            <p:cNvSpPr>
              <a:spLocks noChangeArrowheads="1"/>
            </p:cNvSpPr>
            <p:nvPr/>
          </p:nvSpPr>
          <p:spPr bwMode="auto">
            <a:xfrm>
              <a:off x="384" y="768"/>
              <a:ext cx="10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start pin</a:t>
              </a:r>
            </a:p>
          </p:txBody>
        </p:sp>
      </p:grpSp>
      <p:grpSp>
        <p:nvGrpSpPr>
          <p:cNvPr id="435" name="Group 218"/>
          <p:cNvGrpSpPr>
            <a:grpSpLocks/>
          </p:cNvGrpSpPr>
          <p:nvPr/>
        </p:nvGrpSpPr>
        <p:grpSpPr bwMode="auto">
          <a:xfrm>
            <a:off x="533400" y="2392362"/>
            <a:ext cx="2051050" cy="457200"/>
            <a:chOff x="100" y="1200"/>
            <a:chExt cx="1292" cy="288"/>
          </a:xfrm>
        </p:grpSpPr>
        <p:sp>
          <p:nvSpPr>
            <p:cNvPr id="436" name="Rectangle 216"/>
            <p:cNvSpPr>
              <a:spLocks noChangeArrowheads="1"/>
            </p:cNvSpPr>
            <p:nvPr/>
          </p:nvSpPr>
          <p:spPr bwMode="auto">
            <a:xfrm>
              <a:off x="100" y="1252"/>
              <a:ext cx="184" cy="184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37" name="Rectangle 217"/>
            <p:cNvSpPr>
              <a:spLocks noChangeArrowheads="1"/>
            </p:cNvSpPr>
            <p:nvPr/>
          </p:nvSpPr>
          <p:spPr bwMode="auto">
            <a:xfrm>
              <a:off x="384" y="1200"/>
              <a:ext cx="10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end pin</a:t>
              </a:r>
            </a:p>
          </p:txBody>
        </p:sp>
      </p:grpSp>
      <p:sp>
        <p:nvSpPr>
          <p:cNvPr id="439" name="Rectangle 219"/>
          <p:cNvSpPr>
            <a:spLocks noChangeArrowheads="1"/>
          </p:cNvSpPr>
          <p:nvPr/>
        </p:nvSpPr>
        <p:spPr bwMode="auto">
          <a:xfrm>
            <a:off x="728612" y="4752008"/>
            <a:ext cx="1662178" cy="462307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chemeClr val="tx1"/>
            </a:solidFill>
          </a:ln>
          <a:effectLst/>
        </p:spPr>
        <p:txBody>
          <a:bodyPr wrap="squar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/>
              <a:t>Expand “0”</a:t>
            </a:r>
          </a:p>
        </p:txBody>
      </p:sp>
      <p:sp>
        <p:nvSpPr>
          <p:cNvPr id="221" name="Rectangle 77"/>
          <p:cNvSpPr>
            <a:spLocks noChangeArrowheads="1"/>
          </p:cNvSpPr>
          <p:nvPr/>
        </p:nvSpPr>
        <p:spPr bwMode="auto">
          <a:xfrm>
            <a:off x="2671249" y="2703512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1</a:t>
            </a:r>
          </a:p>
        </p:txBody>
      </p:sp>
      <p:sp>
        <p:nvSpPr>
          <p:cNvPr id="438" name="Rectangle 77"/>
          <p:cNvSpPr>
            <a:spLocks noChangeArrowheads="1"/>
          </p:cNvSpPr>
          <p:nvPr/>
        </p:nvSpPr>
        <p:spPr bwMode="auto">
          <a:xfrm>
            <a:off x="3276600" y="2710350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1</a:t>
            </a:r>
          </a:p>
        </p:txBody>
      </p:sp>
      <p:sp>
        <p:nvSpPr>
          <p:cNvPr id="440" name="TextBox 439"/>
          <p:cNvSpPr txBox="1"/>
          <p:nvPr/>
        </p:nvSpPr>
        <p:spPr>
          <a:xfrm>
            <a:off x="2971800" y="2620962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441" name="TextBox 440"/>
          <p:cNvSpPr txBox="1"/>
          <p:nvPr/>
        </p:nvSpPr>
        <p:spPr>
          <a:xfrm>
            <a:off x="1781892" y="5987534"/>
            <a:ext cx="1142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queue: 0</a:t>
            </a:r>
          </a:p>
        </p:txBody>
      </p:sp>
    </p:spTree>
    <p:extLst>
      <p:ext uri="{BB962C8B-B14F-4D97-AF65-F5344CB8AC3E}">
        <p14:creationId xmlns:p14="http://schemas.microsoft.com/office/powerpoint/2010/main" val="3585076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9" grpId="0" animBg="1"/>
      <p:bldP spid="221" grpId="0"/>
      <p:bldP spid="438" grpId="0"/>
      <p:bldP spid="440" grpId="0"/>
      <p:bldP spid="44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Illustration of Lee’s Algorithm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222" name="Rectangle 3"/>
          <p:cNvSpPr>
            <a:spLocks noChangeArrowheads="1"/>
          </p:cNvSpPr>
          <p:nvPr/>
        </p:nvSpPr>
        <p:spPr bwMode="auto">
          <a:xfrm>
            <a:off x="26670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3" name="Rectangle 4"/>
          <p:cNvSpPr>
            <a:spLocks noChangeArrowheads="1"/>
          </p:cNvSpPr>
          <p:nvPr/>
        </p:nvSpPr>
        <p:spPr bwMode="auto">
          <a:xfrm>
            <a:off x="29718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4" name="Rectangle 5"/>
          <p:cNvSpPr>
            <a:spLocks noChangeArrowheads="1"/>
          </p:cNvSpPr>
          <p:nvPr/>
        </p:nvSpPr>
        <p:spPr bwMode="auto">
          <a:xfrm>
            <a:off x="32766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5" name="Rectangle 6"/>
          <p:cNvSpPr>
            <a:spLocks noChangeArrowheads="1"/>
          </p:cNvSpPr>
          <p:nvPr/>
        </p:nvSpPr>
        <p:spPr bwMode="auto">
          <a:xfrm>
            <a:off x="35814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6" name="Rectangle 7"/>
          <p:cNvSpPr>
            <a:spLocks noChangeArrowheads="1"/>
          </p:cNvSpPr>
          <p:nvPr/>
        </p:nvSpPr>
        <p:spPr bwMode="auto">
          <a:xfrm>
            <a:off x="38862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7" name="Rectangle 8"/>
          <p:cNvSpPr>
            <a:spLocks noChangeArrowheads="1"/>
          </p:cNvSpPr>
          <p:nvPr/>
        </p:nvSpPr>
        <p:spPr bwMode="auto">
          <a:xfrm>
            <a:off x="41910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8" name="Rectangle 9"/>
          <p:cNvSpPr>
            <a:spLocks noChangeArrowheads="1"/>
          </p:cNvSpPr>
          <p:nvPr/>
        </p:nvSpPr>
        <p:spPr bwMode="auto">
          <a:xfrm>
            <a:off x="44958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9" name="Rectangle 10"/>
          <p:cNvSpPr>
            <a:spLocks noChangeArrowheads="1"/>
          </p:cNvSpPr>
          <p:nvPr/>
        </p:nvSpPr>
        <p:spPr bwMode="auto">
          <a:xfrm>
            <a:off x="48006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0" name="Rectangle 11"/>
          <p:cNvSpPr>
            <a:spLocks noChangeArrowheads="1"/>
          </p:cNvSpPr>
          <p:nvPr/>
        </p:nvSpPr>
        <p:spPr bwMode="auto">
          <a:xfrm>
            <a:off x="51054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1" name="Rectangle 12"/>
          <p:cNvSpPr>
            <a:spLocks noChangeArrowheads="1"/>
          </p:cNvSpPr>
          <p:nvPr/>
        </p:nvSpPr>
        <p:spPr bwMode="auto">
          <a:xfrm>
            <a:off x="54102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2" name="Rectangle 13"/>
          <p:cNvSpPr>
            <a:spLocks noChangeArrowheads="1"/>
          </p:cNvSpPr>
          <p:nvPr/>
        </p:nvSpPr>
        <p:spPr bwMode="auto">
          <a:xfrm>
            <a:off x="5715000" y="14843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3" name="Rectangle 14"/>
          <p:cNvSpPr>
            <a:spLocks noChangeArrowheads="1"/>
          </p:cNvSpPr>
          <p:nvPr/>
        </p:nvSpPr>
        <p:spPr bwMode="auto">
          <a:xfrm>
            <a:off x="60198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4" name="Rectangle 15"/>
          <p:cNvSpPr>
            <a:spLocks noChangeArrowheads="1"/>
          </p:cNvSpPr>
          <p:nvPr/>
        </p:nvSpPr>
        <p:spPr bwMode="auto">
          <a:xfrm>
            <a:off x="63246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5" name="Rectangle 16"/>
          <p:cNvSpPr>
            <a:spLocks noChangeArrowheads="1"/>
          </p:cNvSpPr>
          <p:nvPr/>
        </p:nvSpPr>
        <p:spPr bwMode="auto">
          <a:xfrm>
            <a:off x="66294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6" name="Rectangle 17"/>
          <p:cNvSpPr>
            <a:spLocks noChangeArrowheads="1"/>
          </p:cNvSpPr>
          <p:nvPr/>
        </p:nvSpPr>
        <p:spPr bwMode="auto">
          <a:xfrm>
            <a:off x="69342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7" name="Rectangle 18"/>
          <p:cNvSpPr>
            <a:spLocks noChangeArrowheads="1"/>
          </p:cNvSpPr>
          <p:nvPr/>
        </p:nvSpPr>
        <p:spPr bwMode="auto">
          <a:xfrm>
            <a:off x="2667000" y="1789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8" name="Rectangle 19"/>
          <p:cNvSpPr>
            <a:spLocks noChangeArrowheads="1"/>
          </p:cNvSpPr>
          <p:nvPr/>
        </p:nvSpPr>
        <p:spPr bwMode="auto">
          <a:xfrm>
            <a:off x="2971800" y="1789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9" name="Rectangle 20"/>
          <p:cNvSpPr>
            <a:spLocks noChangeArrowheads="1"/>
          </p:cNvSpPr>
          <p:nvPr/>
        </p:nvSpPr>
        <p:spPr bwMode="auto">
          <a:xfrm>
            <a:off x="3276600" y="1789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0" name="Rectangle 21"/>
          <p:cNvSpPr>
            <a:spLocks noChangeArrowheads="1"/>
          </p:cNvSpPr>
          <p:nvPr/>
        </p:nvSpPr>
        <p:spPr bwMode="auto">
          <a:xfrm>
            <a:off x="3581400" y="1789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1" name="Rectangle 22"/>
          <p:cNvSpPr>
            <a:spLocks noChangeArrowheads="1"/>
          </p:cNvSpPr>
          <p:nvPr/>
        </p:nvSpPr>
        <p:spPr bwMode="auto">
          <a:xfrm>
            <a:off x="3886200" y="1789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2" name="Rectangle 23"/>
          <p:cNvSpPr>
            <a:spLocks noChangeArrowheads="1"/>
          </p:cNvSpPr>
          <p:nvPr/>
        </p:nvSpPr>
        <p:spPr bwMode="auto">
          <a:xfrm>
            <a:off x="4191000" y="1789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3" name="Rectangle 24"/>
          <p:cNvSpPr>
            <a:spLocks noChangeArrowheads="1"/>
          </p:cNvSpPr>
          <p:nvPr/>
        </p:nvSpPr>
        <p:spPr bwMode="auto">
          <a:xfrm>
            <a:off x="4495800" y="1789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4" name="Rectangle 25"/>
          <p:cNvSpPr>
            <a:spLocks noChangeArrowheads="1"/>
          </p:cNvSpPr>
          <p:nvPr/>
        </p:nvSpPr>
        <p:spPr bwMode="auto">
          <a:xfrm>
            <a:off x="4800600" y="1789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5" name="Rectangle 26"/>
          <p:cNvSpPr>
            <a:spLocks noChangeArrowheads="1"/>
          </p:cNvSpPr>
          <p:nvPr/>
        </p:nvSpPr>
        <p:spPr bwMode="auto">
          <a:xfrm>
            <a:off x="5105400" y="1789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6" name="Rectangle 27"/>
          <p:cNvSpPr>
            <a:spLocks noChangeArrowheads="1"/>
          </p:cNvSpPr>
          <p:nvPr/>
        </p:nvSpPr>
        <p:spPr bwMode="auto">
          <a:xfrm>
            <a:off x="5410200" y="1789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7" name="Rectangle 28"/>
          <p:cNvSpPr>
            <a:spLocks noChangeArrowheads="1"/>
          </p:cNvSpPr>
          <p:nvPr/>
        </p:nvSpPr>
        <p:spPr bwMode="auto">
          <a:xfrm>
            <a:off x="5715000" y="1789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8" name="Rectangle 29"/>
          <p:cNvSpPr>
            <a:spLocks noChangeArrowheads="1"/>
          </p:cNvSpPr>
          <p:nvPr/>
        </p:nvSpPr>
        <p:spPr bwMode="auto">
          <a:xfrm>
            <a:off x="6019800" y="1789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9" name="Rectangle 30"/>
          <p:cNvSpPr>
            <a:spLocks noChangeArrowheads="1"/>
          </p:cNvSpPr>
          <p:nvPr/>
        </p:nvSpPr>
        <p:spPr bwMode="auto">
          <a:xfrm>
            <a:off x="6324600" y="1789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0" name="Rectangle 31"/>
          <p:cNvSpPr>
            <a:spLocks noChangeArrowheads="1"/>
          </p:cNvSpPr>
          <p:nvPr/>
        </p:nvSpPr>
        <p:spPr bwMode="auto">
          <a:xfrm>
            <a:off x="6629400" y="1789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1" name="Rectangle 32"/>
          <p:cNvSpPr>
            <a:spLocks noChangeArrowheads="1"/>
          </p:cNvSpPr>
          <p:nvPr/>
        </p:nvSpPr>
        <p:spPr bwMode="auto">
          <a:xfrm>
            <a:off x="6934200" y="1789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2" name="Rectangle 33"/>
          <p:cNvSpPr>
            <a:spLocks noChangeArrowheads="1"/>
          </p:cNvSpPr>
          <p:nvPr/>
        </p:nvSpPr>
        <p:spPr bwMode="auto">
          <a:xfrm>
            <a:off x="2667000" y="2093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3" name="Rectangle 34"/>
          <p:cNvSpPr>
            <a:spLocks noChangeArrowheads="1"/>
          </p:cNvSpPr>
          <p:nvPr/>
        </p:nvSpPr>
        <p:spPr bwMode="auto">
          <a:xfrm>
            <a:off x="2971800" y="20939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4" name="Rectangle 35"/>
          <p:cNvSpPr>
            <a:spLocks noChangeArrowheads="1"/>
          </p:cNvSpPr>
          <p:nvPr/>
        </p:nvSpPr>
        <p:spPr bwMode="auto">
          <a:xfrm>
            <a:off x="3276600" y="2093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5" name="Rectangle 36"/>
          <p:cNvSpPr>
            <a:spLocks noChangeArrowheads="1"/>
          </p:cNvSpPr>
          <p:nvPr/>
        </p:nvSpPr>
        <p:spPr bwMode="auto">
          <a:xfrm>
            <a:off x="3581400" y="20939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6" name="Rectangle 37"/>
          <p:cNvSpPr>
            <a:spLocks noChangeArrowheads="1"/>
          </p:cNvSpPr>
          <p:nvPr/>
        </p:nvSpPr>
        <p:spPr bwMode="auto">
          <a:xfrm>
            <a:off x="3886200" y="20939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7" name="Rectangle 38"/>
          <p:cNvSpPr>
            <a:spLocks noChangeArrowheads="1"/>
          </p:cNvSpPr>
          <p:nvPr/>
        </p:nvSpPr>
        <p:spPr bwMode="auto">
          <a:xfrm>
            <a:off x="4191000" y="2093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8" name="Rectangle 39"/>
          <p:cNvSpPr>
            <a:spLocks noChangeArrowheads="1"/>
          </p:cNvSpPr>
          <p:nvPr/>
        </p:nvSpPr>
        <p:spPr bwMode="auto">
          <a:xfrm>
            <a:off x="4495800" y="2093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9" name="Rectangle 40"/>
          <p:cNvSpPr>
            <a:spLocks noChangeArrowheads="1"/>
          </p:cNvSpPr>
          <p:nvPr/>
        </p:nvSpPr>
        <p:spPr bwMode="auto">
          <a:xfrm>
            <a:off x="4800600" y="2093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0" name="Rectangle 41"/>
          <p:cNvSpPr>
            <a:spLocks noChangeArrowheads="1"/>
          </p:cNvSpPr>
          <p:nvPr/>
        </p:nvSpPr>
        <p:spPr bwMode="auto">
          <a:xfrm>
            <a:off x="5105400" y="2093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1" name="Rectangle 42"/>
          <p:cNvSpPr>
            <a:spLocks noChangeArrowheads="1"/>
          </p:cNvSpPr>
          <p:nvPr/>
        </p:nvSpPr>
        <p:spPr bwMode="auto">
          <a:xfrm>
            <a:off x="5410200" y="2093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2" name="Rectangle 43"/>
          <p:cNvSpPr>
            <a:spLocks noChangeArrowheads="1"/>
          </p:cNvSpPr>
          <p:nvPr/>
        </p:nvSpPr>
        <p:spPr bwMode="auto">
          <a:xfrm>
            <a:off x="5715000" y="2093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3" name="Rectangle 44"/>
          <p:cNvSpPr>
            <a:spLocks noChangeArrowheads="1"/>
          </p:cNvSpPr>
          <p:nvPr/>
        </p:nvSpPr>
        <p:spPr bwMode="auto">
          <a:xfrm>
            <a:off x="6019800" y="2093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4" name="Rectangle 45"/>
          <p:cNvSpPr>
            <a:spLocks noChangeArrowheads="1"/>
          </p:cNvSpPr>
          <p:nvPr/>
        </p:nvSpPr>
        <p:spPr bwMode="auto">
          <a:xfrm>
            <a:off x="6324600" y="2093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5" name="Rectangle 46"/>
          <p:cNvSpPr>
            <a:spLocks noChangeArrowheads="1"/>
          </p:cNvSpPr>
          <p:nvPr/>
        </p:nvSpPr>
        <p:spPr bwMode="auto">
          <a:xfrm>
            <a:off x="6629400" y="2093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6" name="Rectangle 47"/>
          <p:cNvSpPr>
            <a:spLocks noChangeArrowheads="1"/>
          </p:cNvSpPr>
          <p:nvPr/>
        </p:nvSpPr>
        <p:spPr bwMode="auto">
          <a:xfrm>
            <a:off x="6934200" y="2093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7" name="Rectangle 48"/>
          <p:cNvSpPr>
            <a:spLocks noChangeArrowheads="1"/>
          </p:cNvSpPr>
          <p:nvPr/>
        </p:nvSpPr>
        <p:spPr bwMode="auto">
          <a:xfrm>
            <a:off x="26670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8" name="Rectangle 49"/>
          <p:cNvSpPr>
            <a:spLocks noChangeArrowheads="1"/>
          </p:cNvSpPr>
          <p:nvPr/>
        </p:nvSpPr>
        <p:spPr bwMode="auto">
          <a:xfrm>
            <a:off x="2971800" y="23987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9" name="Rectangle 50"/>
          <p:cNvSpPr>
            <a:spLocks noChangeArrowheads="1"/>
          </p:cNvSpPr>
          <p:nvPr/>
        </p:nvSpPr>
        <p:spPr bwMode="auto">
          <a:xfrm>
            <a:off x="32766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0" name="Rectangle 51"/>
          <p:cNvSpPr>
            <a:spLocks noChangeArrowheads="1"/>
          </p:cNvSpPr>
          <p:nvPr/>
        </p:nvSpPr>
        <p:spPr bwMode="auto">
          <a:xfrm>
            <a:off x="3581400" y="23987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1" name="Rectangle 52"/>
          <p:cNvSpPr>
            <a:spLocks noChangeArrowheads="1"/>
          </p:cNvSpPr>
          <p:nvPr/>
        </p:nvSpPr>
        <p:spPr bwMode="auto">
          <a:xfrm>
            <a:off x="38862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2" name="Rectangle 53"/>
          <p:cNvSpPr>
            <a:spLocks noChangeArrowheads="1"/>
          </p:cNvSpPr>
          <p:nvPr/>
        </p:nvSpPr>
        <p:spPr bwMode="auto">
          <a:xfrm>
            <a:off x="41910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3" name="Rectangle 54"/>
          <p:cNvSpPr>
            <a:spLocks noChangeArrowheads="1"/>
          </p:cNvSpPr>
          <p:nvPr/>
        </p:nvSpPr>
        <p:spPr bwMode="auto">
          <a:xfrm>
            <a:off x="44958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4" name="Rectangle 55"/>
          <p:cNvSpPr>
            <a:spLocks noChangeArrowheads="1"/>
          </p:cNvSpPr>
          <p:nvPr/>
        </p:nvSpPr>
        <p:spPr bwMode="auto">
          <a:xfrm>
            <a:off x="48006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5" name="Rectangle 56"/>
          <p:cNvSpPr>
            <a:spLocks noChangeArrowheads="1"/>
          </p:cNvSpPr>
          <p:nvPr/>
        </p:nvSpPr>
        <p:spPr bwMode="auto">
          <a:xfrm>
            <a:off x="51054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6" name="Rectangle 57"/>
          <p:cNvSpPr>
            <a:spLocks noChangeArrowheads="1"/>
          </p:cNvSpPr>
          <p:nvPr/>
        </p:nvSpPr>
        <p:spPr bwMode="auto">
          <a:xfrm>
            <a:off x="54102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7" name="Rectangle 58"/>
          <p:cNvSpPr>
            <a:spLocks noChangeArrowheads="1"/>
          </p:cNvSpPr>
          <p:nvPr/>
        </p:nvSpPr>
        <p:spPr bwMode="auto">
          <a:xfrm>
            <a:off x="57150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8" name="Rectangle 59"/>
          <p:cNvSpPr>
            <a:spLocks noChangeArrowheads="1"/>
          </p:cNvSpPr>
          <p:nvPr/>
        </p:nvSpPr>
        <p:spPr bwMode="auto">
          <a:xfrm>
            <a:off x="60198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9" name="Rectangle 60"/>
          <p:cNvSpPr>
            <a:spLocks noChangeArrowheads="1"/>
          </p:cNvSpPr>
          <p:nvPr/>
        </p:nvSpPr>
        <p:spPr bwMode="auto">
          <a:xfrm>
            <a:off x="63246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0" name="Rectangle 61"/>
          <p:cNvSpPr>
            <a:spLocks noChangeArrowheads="1"/>
          </p:cNvSpPr>
          <p:nvPr/>
        </p:nvSpPr>
        <p:spPr bwMode="auto">
          <a:xfrm>
            <a:off x="66294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1" name="Rectangle 62"/>
          <p:cNvSpPr>
            <a:spLocks noChangeArrowheads="1"/>
          </p:cNvSpPr>
          <p:nvPr/>
        </p:nvSpPr>
        <p:spPr bwMode="auto">
          <a:xfrm>
            <a:off x="69342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2" name="Rectangle 63"/>
          <p:cNvSpPr>
            <a:spLocks noChangeArrowheads="1"/>
          </p:cNvSpPr>
          <p:nvPr/>
        </p:nvSpPr>
        <p:spPr bwMode="auto">
          <a:xfrm>
            <a:off x="2667000" y="2703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3" name="Rectangle 64"/>
          <p:cNvSpPr>
            <a:spLocks noChangeArrowheads="1"/>
          </p:cNvSpPr>
          <p:nvPr/>
        </p:nvSpPr>
        <p:spPr bwMode="auto">
          <a:xfrm>
            <a:off x="2971800" y="2703512"/>
            <a:ext cx="292100" cy="292100"/>
          </a:xfrm>
          <a:prstGeom prst="rect">
            <a:avLst/>
          </a:prstGeom>
          <a:solidFill>
            <a:srgbClr val="33CC33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4" name="Rectangle 65"/>
          <p:cNvSpPr>
            <a:spLocks noChangeArrowheads="1"/>
          </p:cNvSpPr>
          <p:nvPr/>
        </p:nvSpPr>
        <p:spPr bwMode="auto">
          <a:xfrm>
            <a:off x="3276600" y="2703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5" name="Rectangle 66"/>
          <p:cNvSpPr>
            <a:spLocks noChangeArrowheads="1"/>
          </p:cNvSpPr>
          <p:nvPr/>
        </p:nvSpPr>
        <p:spPr bwMode="auto">
          <a:xfrm>
            <a:off x="3581400" y="2703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6" name="Rectangle 67"/>
          <p:cNvSpPr>
            <a:spLocks noChangeArrowheads="1"/>
          </p:cNvSpPr>
          <p:nvPr/>
        </p:nvSpPr>
        <p:spPr bwMode="auto">
          <a:xfrm>
            <a:off x="3886200" y="27035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7" name="Rectangle 68"/>
          <p:cNvSpPr>
            <a:spLocks noChangeArrowheads="1"/>
          </p:cNvSpPr>
          <p:nvPr/>
        </p:nvSpPr>
        <p:spPr bwMode="auto">
          <a:xfrm>
            <a:off x="4191000" y="2703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8" name="Rectangle 69"/>
          <p:cNvSpPr>
            <a:spLocks noChangeArrowheads="1"/>
          </p:cNvSpPr>
          <p:nvPr/>
        </p:nvSpPr>
        <p:spPr bwMode="auto">
          <a:xfrm>
            <a:off x="4495800" y="2703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9" name="Rectangle 70"/>
          <p:cNvSpPr>
            <a:spLocks noChangeArrowheads="1"/>
          </p:cNvSpPr>
          <p:nvPr/>
        </p:nvSpPr>
        <p:spPr bwMode="auto">
          <a:xfrm>
            <a:off x="4800600" y="2703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0" name="Rectangle 71"/>
          <p:cNvSpPr>
            <a:spLocks noChangeArrowheads="1"/>
          </p:cNvSpPr>
          <p:nvPr/>
        </p:nvSpPr>
        <p:spPr bwMode="auto">
          <a:xfrm>
            <a:off x="5105400" y="27035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1" name="Rectangle 72"/>
          <p:cNvSpPr>
            <a:spLocks noChangeArrowheads="1"/>
          </p:cNvSpPr>
          <p:nvPr/>
        </p:nvSpPr>
        <p:spPr bwMode="auto">
          <a:xfrm>
            <a:off x="5410200" y="27035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2" name="Rectangle 73"/>
          <p:cNvSpPr>
            <a:spLocks noChangeArrowheads="1"/>
          </p:cNvSpPr>
          <p:nvPr/>
        </p:nvSpPr>
        <p:spPr bwMode="auto">
          <a:xfrm>
            <a:off x="5715000" y="27035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3" name="Rectangle 74"/>
          <p:cNvSpPr>
            <a:spLocks noChangeArrowheads="1"/>
          </p:cNvSpPr>
          <p:nvPr/>
        </p:nvSpPr>
        <p:spPr bwMode="auto">
          <a:xfrm>
            <a:off x="6019800" y="27035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4" name="Rectangle 75"/>
          <p:cNvSpPr>
            <a:spLocks noChangeArrowheads="1"/>
          </p:cNvSpPr>
          <p:nvPr/>
        </p:nvSpPr>
        <p:spPr bwMode="auto">
          <a:xfrm>
            <a:off x="6324600" y="27035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5" name="Rectangle 76"/>
          <p:cNvSpPr>
            <a:spLocks noChangeArrowheads="1"/>
          </p:cNvSpPr>
          <p:nvPr/>
        </p:nvSpPr>
        <p:spPr bwMode="auto">
          <a:xfrm>
            <a:off x="6629400" y="2703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6" name="Rectangle 77"/>
          <p:cNvSpPr>
            <a:spLocks noChangeArrowheads="1"/>
          </p:cNvSpPr>
          <p:nvPr/>
        </p:nvSpPr>
        <p:spPr bwMode="auto">
          <a:xfrm>
            <a:off x="6934200" y="2703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7" name="Rectangle 78"/>
          <p:cNvSpPr>
            <a:spLocks noChangeArrowheads="1"/>
          </p:cNvSpPr>
          <p:nvPr/>
        </p:nvSpPr>
        <p:spPr bwMode="auto">
          <a:xfrm>
            <a:off x="2667000" y="3008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8" name="Rectangle 79"/>
          <p:cNvSpPr>
            <a:spLocks noChangeArrowheads="1"/>
          </p:cNvSpPr>
          <p:nvPr/>
        </p:nvSpPr>
        <p:spPr bwMode="auto">
          <a:xfrm>
            <a:off x="2971800" y="30083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9" name="Rectangle 80"/>
          <p:cNvSpPr>
            <a:spLocks noChangeArrowheads="1"/>
          </p:cNvSpPr>
          <p:nvPr/>
        </p:nvSpPr>
        <p:spPr bwMode="auto">
          <a:xfrm>
            <a:off x="3276600" y="3008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0" name="Rectangle 81"/>
          <p:cNvSpPr>
            <a:spLocks noChangeArrowheads="1"/>
          </p:cNvSpPr>
          <p:nvPr/>
        </p:nvSpPr>
        <p:spPr bwMode="auto">
          <a:xfrm>
            <a:off x="3581400" y="30083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1" name="Rectangle 82"/>
          <p:cNvSpPr>
            <a:spLocks noChangeArrowheads="1"/>
          </p:cNvSpPr>
          <p:nvPr/>
        </p:nvSpPr>
        <p:spPr bwMode="auto">
          <a:xfrm>
            <a:off x="3886200" y="3008312"/>
            <a:ext cx="292100" cy="29210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2" name="Rectangle 83"/>
          <p:cNvSpPr>
            <a:spLocks noChangeArrowheads="1"/>
          </p:cNvSpPr>
          <p:nvPr/>
        </p:nvSpPr>
        <p:spPr bwMode="auto">
          <a:xfrm>
            <a:off x="4191000" y="3008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3" name="Rectangle 84"/>
          <p:cNvSpPr>
            <a:spLocks noChangeArrowheads="1"/>
          </p:cNvSpPr>
          <p:nvPr/>
        </p:nvSpPr>
        <p:spPr bwMode="auto">
          <a:xfrm>
            <a:off x="4495800" y="3008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4" name="Rectangle 85"/>
          <p:cNvSpPr>
            <a:spLocks noChangeArrowheads="1"/>
          </p:cNvSpPr>
          <p:nvPr/>
        </p:nvSpPr>
        <p:spPr bwMode="auto">
          <a:xfrm>
            <a:off x="4800600" y="3008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5" name="Rectangle 86"/>
          <p:cNvSpPr>
            <a:spLocks noChangeArrowheads="1"/>
          </p:cNvSpPr>
          <p:nvPr/>
        </p:nvSpPr>
        <p:spPr bwMode="auto">
          <a:xfrm>
            <a:off x="5105400" y="3008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6" name="Rectangle 87"/>
          <p:cNvSpPr>
            <a:spLocks noChangeArrowheads="1"/>
          </p:cNvSpPr>
          <p:nvPr/>
        </p:nvSpPr>
        <p:spPr bwMode="auto">
          <a:xfrm>
            <a:off x="5410200" y="3008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7" name="Rectangle 88"/>
          <p:cNvSpPr>
            <a:spLocks noChangeArrowheads="1"/>
          </p:cNvSpPr>
          <p:nvPr/>
        </p:nvSpPr>
        <p:spPr bwMode="auto">
          <a:xfrm>
            <a:off x="5715000" y="3008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8" name="Rectangle 89"/>
          <p:cNvSpPr>
            <a:spLocks noChangeArrowheads="1"/>
          </p:cNvSpPr>
          <p:nvPr/>
        </p:nvSpPr>
        <p:spPr bwMode="auto">
          <a:xfrm>
            <a:off x="6019800" y="3008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9" name="Rectangle 90"/>
          <p:cNvSpPr>
            <a:spLocks noChangeArrowheads="1"/>
          </p:cNvSpPr>
          <p:nvPr/>
        </p:nvSpPr>
        <p:spPr bwMode="auto">
          <a:xfrm>
            <a:off x="6324600" y="30083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0" name="Rectangle 91"/>
          <p:cNvSpPr>
            <a:spLocks noChangeArrowheads="1"/>
          </p:cNvSpPr>
          <p:nvPr/>
        </p:nvSpPr>
        <p:spPr bwMode="auto">
          <a:xfrm>
            <a:off x="6629400" y="3008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1" name="Rectangle 92"/>
          <p:cNvSpPr>
            <a:spLocks noChangeArrowheads="1"/>
          </p:cNvSpPr>
          <p:nvPr/>
        </p:nvSpPr>
        <p:spPr bwMode="auto">
          <a:xfrm>
            <a:off x="6934200" y="3008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2" name="Rectangle 93"/>
          <p:cNvSpPr>
            <a:spLocks noChangeArrowheads="1"/>
          </p:cNvSpPr>
          <p:nvPr/>
        </p:nvSpPr>
        <p:spPr bwMode="auto">
          <a:xfrm>
            <a:off x="26670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3" name="Rectangle 94"/>
          <p:cNvSpPr>
            <a:spLocks noChangeArrowheads="1"/>
          </p:cNvSpPr>
          <p:nvPr/>
        </p:nvSpPr>
        <p:spPr bwMode="auto">
          <a:xfrm>
            <a:off x="29718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4" name="Rectangle 95"/>
          <p:cNvSpPr>
            <a:spLocks noChangeArrowheads="1"/>
          </p:cNvSpPr>
          <p:nvPr/>
        </p:nvSpPr>
        <p:spPr bwMode="auto">
          <a:xfrm>
            <a:off x="32766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5" name="Rectangle 96"/>
          <p:cNvSpPr>
            <a:spLocks noChangeArrowheads="1"/>
          </p:cNvSpPr>
          <p:nvPr/>
        </p:nvSpPr>
        <p:spPr bwMode="auto">
          <a:xfrm>
            <a:off x="35814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6" name="Rectangle 97"/>
          <p:cNvSpPr>
            <a:spLocks noChangeArrowheads="1"/>
          </p:cNvSpPr>
          <p:nvPr/>
        </p:nvSpPr>
        <p:spPr bwMode="auto">
          <a:xfrm>
            <a:off x="38862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7" name="Rectangle 98"/>
          <p:cNvSpPr>
            <a:spLocks noChangeArrowheads="1"/>
          </p:cNvSpPr>
          <p:nvPr/>
        </p:nvSpPr>
        <p:spPr bwMode="auto">
          <a:xfrm>
            <a:off x="41910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8" name="Rectangle 99"/>
          <p:cNvSpPr>
            <a:spLocks noChangeArrowheads="1"/>
          </p:cNvSpPr>
          <p:nvPr/>
        </p:nvSpPr>
        <p:spPr bwMode="auto">
          <a:xfrm>
            <a:off x="44958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9" name="Rectangle 100"/>
          <p:cNvSpPr>
            <a:spLocks noChangeArrowheads="1"/>
          </p:cNvSpPr>
          <p:nvPr/>
        </p:nvSpPr>
        <p:spPr bwMode="auto">
          <a:xfrm>
            <a:off x="48006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0" name="Rectangle 101"/>
          <p:cNvSpPr>
            <a:spLocks noChangeArrowheads="1"/>
          </p:cNvSpPr>
          <p:nvPr/>
        </p:nvSpPr>
        <p:spPr bwMode="auto">
          <a:xfrm>
            <a:off x="51054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1" name="Rectangle 102"/>
          <p:cNvSpPr>
            <a:spLocks noChangeArrowheads="1"/>
          </p:cNvSpPr>
          <p:nvPr/>
        </p:nvSpPr>
        <p:spPr bwMode="auto">
          <a:xfrm>
            <a:off x="54102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2" name="Rectangle 103"/>
          <p:cNvSpPr>
            <a:spLocks noChangeArrowheads="1"/>
          </p:cNvSpPr>
          <p:nvPr/>
        </p:nvSpPr>
        <p:spPr bwMode="auto">
          <a:xfrm>
            <a:off x="57150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3" name="Rectangle 104"/>
          <p:cNvSpPr>
            <a:spLocks noChangeArrowheads="1"/>
          </p:cNvSpPr>
          <p:nvPr/>
        </p:nvSpPr>
        <p:spPr bwMode="auto">
          <a:xfrm>
            <a:off x="60198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4" name="Rectangle 105"/>
          <p:cNvSpPr>
            <a:spLocks noChangeArrowheads="1"/>
          </p:cNvSpPr>
          <p:nvPr/>
        </p:nvSpPr>
        <p:spPr bwMode="auto">
          <a:xfrm>
            <a:off x="63246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5" name="Rectangle 106"/>
          <p:cNvSpPr>
            <a:spLocks noChangeArrowheads="1"/>
          </p:cNvSpPr>
          <p:nvPr/>
        </p:nvSpPr>
        <p:spPr bwMode="auto">
          <a:xfrm>
            <a:off x="66294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6" name="Rectangle 107"/>
          <p:cNvSpPr>
            <a:spLocks noChangeArrowheads="1"/>
          </p:cNvSpPr>
          <p:nvPr/>
        </p:nvSpPr>
        <p:spPr bwMode="auto">
          <a:xfrm>
            <a:off x="69342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7" name="Rectangle 108"/>
          <p:cNvSpPr>
            <a:spLocks noChangeArrowheads="1"/>
          </p:cNvSpPr>
          <p:nvPr/>
        </p:nvSpPr>
        <p:spPr bwMode="auto">
          <a:xfrm>
            <a:off x="2667000" y="3617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8" name="Rectangle 109"/>
          <p:cNvSpPr>
            <a:spLocks noChangeArrowheads="1"/>
          </p:cNvSpPr>
          <p:nvPr/>
        </p:nvSpPr>
        <p:spPr bwMode="auto">
          <a:xfrm>
            <a:off x="2971800" y="36179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9" name="Rectangle 110"/>
          <p:cNvSpPr>
            <a:spLocks noChangeArrowheads="1"/>
          </p:cNvSpPr>
          <p:nvPr/>
        </p:nvSpPr>
        <p:spPr bwMode="auto">
          <a:xfrm>
            <a:off x="3276600" y="3617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0" name="Rectangle 111"/>
          <p:cNvSpPr>
            <a:spLocks noChangeArrowheads="1"/>
          </p:cNvSpPr>
          <p:nvPr/>
        </p:nvSpPr>
        <p:spPr bwMode="auto">
          <a:xfrm>
            <a:off x="3581400" y="3617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1" name="Rectangle 112"/>
          <p:cNvSpPr>
            <a:spLocks noChangeArrowheads="1"/>
          </p:cNvSpPr>
          <p:nvPr/>
        </p:nvSpPr>
        <p:spPr bwMode="auto">
          <a:xfrm>
            <a:off x="3886200" y="3617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2" name="Rectangle 113"/>
          <p:cNvSpPr>
            <a:spLocks noChangeArrowheads="1"/>
          </p:cNvSpPr>
          <p:nvPr/>
        </p:nvSpPr>
        <p:spPr bwMode="auto">
          <a:xfrm>
            <a:off x="4191000" y="3617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3" name="Rectangle 114"/>
          <p:cNvSpPr>
            <a:spLocks noChangeArrowheads="1"/>
          </p:cNvSpPr>
          <p:nvPr/>
        </p:nvSpPr>
        <p:spPr bwMode="auto">
          <a:xfrm>
            <a:off x="4495800" y="3617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4" name="Rectangle 115"/>
          <p:cNvSpPr>
            <a:spLocks noChangeArrowheads="1"/>
          </p:cNvSpPr>
          <p:nvPr/>
        </p:nvSpPr>
        <p:spPr bwMode="auto">
          <a:xfrm>
            <a:off x="4800600" y="36179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5" name="Rectangle 116"/>
          <p:cNvSpPr>
            <a:spLocks noChangeArrowheads="1"/>
          </p:cNvSpPr>
          <p:nvPr/>
        </p:nvSpPr>
        <p:spPr bwMode="auto">
          <a:xfrm>
            <a:off x="5105400" y="3617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6" name="Rectangle 117"/>
          <p:cNvSpPr>
            <a:spLocks noChangeArrowheads="1"/>
          </p:cNvSpPr>
          <p:nvPr/>
        </p:nvSpPr>
        <p:spPr bwMode="auto">
          <a:xfrm>
            <a:off x="5410200" y="36179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7" name="Rectangle 118"/>
          <p:cNvSpPr>
            <a:spLocks noChangeArrowheads="1"/>
          </p:cNvSpPr>
          <p:nvPr/>
        </p:nvSpPr>
        <p:spPr bwMode="auto">
          <a:xfrm>
            <a:off x="5715000" y="3617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8" name="Rectangle 119"/>
          <p:cNvSpPr>
            <a:spLocks noChangeArrowheads="1"/>
          </p:cNvSpPr>
          <p:nvPr/>
        </p:nvSpPr>
        <p:spPr bwMode="auto">
          <a:xfrm>
            <a:off x="6019800" y="36179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9" name="Rectangle 120"/>
          <p:cNvSpPr>
            <a:spLocks noChangeArrowheads="1"/>
          </p:cNvSpPr>
          <p:nvPr/>
        </p:nvSpPr>
        <p:spPr bwMode="auto">
          <a:xfrm>
            <a:off x="6324600" y="3617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0" name="Rectangle 121"/>
          <p:cNvSpPr>
            <a:spLocks noChangeArrowheads="1"/>
          </p:cNvSpPr>
          <p:nvPr/>
        </p:nvSpPr>
        <p:spPr bwMode="auto">
          <a:xfrm>
            <a:off x="6629400" y="36179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1" name="Rectangle 122"/>
          <p:cNvSpPr>
            <a:spLocks noChangeArrowheads="1"/>
          </p:cNvSpPr>
          <p:nvPr/>
        </p:nvSpPr>
        <p:spPr bwMode="auto">
          <a:xfrm>
            <a:off x="6934200" y="36179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2" name="Rectangle 123"/>
          <p:cNvSpPr>
            <a:spLocks noChangeArrowheads="1"/>
          </p:cNvSpPr>
          <p:nvPr/>
        </p:nvSpPr>
        <p:spPr bwMode="auto">
          <a:xfrm>
            <a:off x="26670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3" name="Rectangle 124"/>
          <p:cNvSpPr>
            <a:spLocks noChangeArrowheads="1"/>
          </p:cNvSpPr>
          <p:nvPr/>
        </p:nvSpPr>
        <p:spPr bwMode="auto">
          <a:xfrm>
            <a:off x="29718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4" name="Rectangle 125"/>
          <p:cNvSpPr>
            <a:spLocks noChangeArrowheads="1"/>
          </p:cNvSpPr>
          <p:nvPr/>
        </p:nvSpPr>
        <p:spPr bwMode="auto">
          <a:xfrm>
            <a:off x="32766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5" name="Rectangle 126"/>
          <p:cNvSpPr>
            <a:spLocks noChangeArrowheads="1"/>
          </p:cNvSpPr>
          <p:nvPr/>
        </p:nvSpPr>
        <p:spPr bwMode="auto">
          <a:xfrm>
            <a:off x="35814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6" name="Rectangle 127"/>
          <p:cNvSpPr>
            <a:spLocks noChangeArrowheads="1"/>
          </p:cNvSpPr>
          <p:nvPr/>
        </p:nvSpPr>
        <p:spPr bwMode="auto">
          <a:xfrm>
            <a:off x="3886200" y="39227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7" name="Rectangle 128"/>
          <p:cNvSpPr>
            <a:spLocks noChangeArrowheads="1"/>
          </p:cNvSpPr>
          <p:nvPr/>
        </p:nvSpPr>
        <p:spPr bwMode="auto">
          <a:xfrm>
            <a:off x="41910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8" name="Rectangle 129"/>
          <p:cNvSpPr>
            <a:spLocks noChangeArrowheads="1"/>
          </p:cNvSpPr>
          <p:nvPr/>
        </p:nvSpPr>
        <p:spPr bwMode="auto">
          <a:xfrm>
            <a:off x="44958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9" name="Rectangle 130"/>
          <p:cNvSpPr>
            <a:spLocks noChangeArrowheads="1"/>
          </p:cNvSpPr>
          <p:nvPr/>
        </p:nvSpPr>
        <p:spPr bwMode="auto">
          <a:xfrm>
            <a:off x="48006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0" name="Rectangle 131"/>
          <p:cNvSpPr>
            <a:spLocks noChangeArrowheads="1"/>
          </p:cNvSpPr>
          <p:nvPr/>
        </p:nvSpPr>
        <p:spPr bwMode="auto">
          <a:xfrm>
            <a:off x="51054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1" name="Rectangle 132"/>
          <p:cNvSpPr>
            <a:spLocks noChangeArrowheads="1"/>
          </p:cNvSpPr>
          <p:nvPr/>
        </p:nvSpPr>
        <p:spPr bwMode="auto">
          <a:xfrm>
            <a:off x="54102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2" name="Rectangle 133"/>
          <p:cNvSpPr>
            <a:spLocks noChangeArrowheads="1"/>
          </p:cNvSpPr>
          <p:nvPr/>
        </p:nvSpPr>
        <p:spPr bwMode="auto">
          <a:xfrm>
            <a:off x="57150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3" name="Rectangle 134"/>
          <p:cNvSpPr>
            <a:spLocks noChangeArrowheads="1"/>
          </p:cNvSpPr>
          <p:nvPr/>
        </p:nvSpPr>
        <p:spPr bwMode="auto">
          <a:xfrm>
            <a:off x="60198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4" name="Rectangle 135"/>
          <p:cNvSpPr>
            <a:spLocks noChangeArrowheads="1"/>
          </p:cNvSpPr>
          <p:nvPr/>
        </p:nvSpPr>
        <p:spPr bwMode="auto">
          <a:xfrm>
            <a:off x="63246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5" name="Rectangle 136"/>
          <p:cNvSpPr>
            <a:spLocks noChangeArrowheads="1"/>
          </p:cNvSpPr>
          <p:nvPr/>
        </p:nvSpPr>
        <p:spPr bwMode="auto">
          <a:xfrm>
            <a:off x="66294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6" name="Rectangle 137"/>
          <p:cNvSpPr>
            <a:spLocks noChangeArrowheads="1"/>
          </p:cNvSpPr>
          <p:nvPr/>
        </p:nvSpPr>
        <p:spPr bwMode="auto">
          <a:xfrm>
            <a:off x="69342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7" name="Rectangle 138"/>
          <p:cNvSpPr>
            <a:spLocks noChangeArrowheads="1"/>
          </p:cNvSpPr>
          <p:nvPr/>
        </p:nvSpPr>
        <p:spPr bwMode="auto">
          <a:xfrm>
            <a:off x="2667000" y="4227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8" name="Rectangle 139"/>
          <p:cNvSpPr>
            <a:spLocks noChangeArrowheads="1"/>
          </p:cNvSpPr>
          <p:nvPr/>
        </p:nvSpPr>
        <p:spPr bwMode="auto">
          <a:xfrm>
            <a:off x="2971800" y="42275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9" name="Rectangle 140"/>
          <p:cNvSpPr>
            <a:spLocks noChangeArrowheads="1"/>
          </p:cNvSpPr>
          <p:nvPr/>
        </p:nvSpPr>
        <p:spPr bwMode="auto">
          <a:xfrm>
            <a:off x="3276600" y="42275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0" name="Rectangle 141"/>
          <p:cNvSpPr>
            <a:spLocks noChangeArrowheads="1"/>
          </p:cNvSpPr>
          <p:nvPr/>
        </p:nvSpPr>
        <p:spPr bwMode="auto">
          <a:xfrm>
            <a:off x="3581400" y="4227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1" name="Rectangle 142"/>
          <p:cNvSpPr>
            <a:spLocks noChangeArrowheads="1"/>
          </p:cNvSpPr>
          <p:nvPr/>
        </p:nvSpPr>
        <p:spPr bwMode="auto">
          <a:xfrm>
            <a:off x="3886200" y="4227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2" name="Rectangle 143"/>
          <p:cNvSpPr>
            <a:spLocks noChangeArrowheads="1"/>
          </p:cNvSpPr>
          <p:nvPr/>
        </p:nvSpPr>
        <p:spPr bwMode="auto">
          <a:xfrm>
            <a:off x="4191000" y="4227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3" name="Rectangle 144"/>
          <p:cNvSpPr>
            <a:spLocks noChangeArrowheads="1"/>
          </p:cNvSpPr>
          <p:nvPr/>
        </p:nvSpPr>
        <p:spPr bwMode="auto">
          <a:xfrm>
            <a:off x="4495800" y="42275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4" name="Rectangle 145"/>
          <p:cNvSpPr>
            <a:spLocks noChangeArrowheads="1"/>
          </p:cNvSpPr>
          <p:nvPr/>
        </p:nvSpPr>
        <p:spPr bwMode="auto">
          <a:xfrm>
            <a:off x="4800600" y="4227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5" name="Rectangle 146"/>
          <p:cNvSpPr>
            <a:spLocks noChangeArrowheads="1"/>
          </p:cNvSpPr>
          <p:nvPr/>
        </p:nvSpPr>
        <p:spPr bwMode="auto">
          <a:xfrm>
            <a:off x="5105400" y="4227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6" name="Rectangle 147"/>
          <p:cNvSpPr>
            <a:spLocks noChangeArrowheads="1"/>
          </p:cNvSpPr>
          <p:nvPr/>
        </p:nvSpPr>
        <p:spPr bwMode="auto">
          <a:xfrm>
            <a:off x="5410200" y="4227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7" name="Rectangle 148"/>
          <p:cNvSpPr>
            <a:spLocks noChangeArrowheads="1"/>
          </p:cNvSpPr>
          <p:nvPr/>
        </p:nvSpPr>
        <p:spPr bwMode="auto">
          <a:xfrm>
            <a:off x="5715000" y="4227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8" name="Rectangle 149"/>
          <p:cNvSpPr>
            <a:spLocks noChangeArrowheads="1"/>
          </p:cNvSpPr>
          <p:nvPr/>
        </p:nvSpPr>
        <p:spPr bwMode="auto">
          <a:xfrm>
            <a:off x="6019800" y="4227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9" name="Rectangle 150"/>
          <p:cNvSpPr>
            <a:spLocks noChangeArrowheads="1"/>
          </p:cNvSpPr>
          <p:nvPr/>
        </p:nvSpPr>
        <p:spPr bwMode="auto">
          <a:xfrm>
            <a:off x="6324600" y="4227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0" name="Rectangle 151"/>
          <p:cNvSpPr>
            <a:spLocks noChangeArrowheads="1"/>
          </p:cNvSpPr>
          <p:nvPr/>
        </p:nvSpPr>
        <p:spPr bwMode="auto">
          <a:xfrm>
            <a:off x="6629400" y="4227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1" name="Rectangle 152"/>
          <p:cNvSpPr>
            <a:spLocks noChangeArrowheads="1"/>
          </p:cNvSpPr>
          <p:nvPr/>
        </p:nvSpPr>
        <p:spPr bwMode="auto">
          <a:xfrm>
            <a:off x="6934200" y="4227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2" name="Rectangle 153"/>
          <p:cNvSpPr>
            <a:spLocks noChangeArrowheads="1"/>
          </p:cNvSpPr>
          <p:nvPr/>
        </p:nvSpPr>
        <p:spPr bwMode="auto">
          <a:xfrm>
            <a:off x="2667000" y="4532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3" name="Rectangle 154"/>
          <p:cNvSpPr>
            <a:spLocks noChangeArrowheads="1"/>
          </p:cNvSpPr>
          <p:nvPr/>
        </p:nvSpPr>
        <p:spPr bwMode="auto">
          <a:xfrm>
            <a:off x="2971800" y="45323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4" name="Rectangle 155"/>
          <p:cNvSpPr>
            <a:spLocks noChangeArrowheads="1"/>
          </p:cNvSpPr>
          <p:nvPr/>
        </p:nvSpPr>
        <p:spPr bwMode="auto">
          <a:xfrm>
            <a:off x="3276600" y="45323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5" name="Rectangle 156"/>
          <p:cNvSpPr>
            <a:spLocks noChangeArrowheads="1"/>
          </p:cNvSpPr>
          <p:nvPr/>
        </p:nvSpPr>
        <p:spPr bwMode="auto">
          <a:xfrm>
            <a:off x="3581400" y="4532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6" name="Rectangle 157"/>
          <p:cNvSpPr>
            <a:spLocks noChangeArrowheads="1"/>
          </p:cNvSpPr>
          <p:nvPr/>
        </p:nvSpPr>
        <p:spPr bwMode="auto">
          <a:xfrm>
            <a:off x="3886200" y="4532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7" name="Rectangle 158"/>
          <p:cNvSpPr>
            <a:spLocks noChangeArrowheads="1"/>
          </p:cNvSpPr>
          <p:nvPr/>
        </p:nvSpPr>
        <p:spPr bwMode="auto">
          <a:xfrm>
            <a:off x="4191000" y="45323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8" name="Rectangle 159"/>
          <p:cNvSpPr>
            <a:spLocks noChangeArrowheads="1"/>
          </p:cNvSpPr>
          <p:nvPr/>
        </p:nvSpPr>
        <p:spPr bwMode="auto">
          <a:xfrm>
            <a:off x="4495800" y="45323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9" name="Rectangle 160"/>
          <p:cNvSpPr>
            <a:spLocks noChangeArrowheads="1"/>
          </p:cNvSpPr>
          <p:nvPr/>
        </p:nvSpPr>
        <p:spPr bwMode="auto">
          <a:xfrm>
            <a:off x="4800600" y="4532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0" name="Rectangle 161"/>
          <p:cNvSpPr>
            <a:spLocks noChangeArrowheads="1"/>
          </p:cNvSpPr>
          <p:nvPr/>
        </p:nvSpPr>
        <p:spPr bwMode="auto">
          <a:xfrm>
            <a:off x="5105400" y="4532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1" name="Rectangle 162"/>
          <p:cNvSpPr>
            <a:spLocks noChangeArrowheads="1"/>
          </p:cNvSpPr>
          <p:nvPr/>
        </p:nvSpPr>
        <p:spPr bwMode="auto">
          <a:xfrm>
            <a:off x="5410200" y="4532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2" name="Rectangle 163"/>
          <p:cNvSpPr>
            <a:spLocks noChangeArrowheads="1"/>
          </p:cNvSpPr>
          <p:nvPr/>
        </p:nvSpPr>
        <p:spPr bwMode="auto">
          <a:xfrm>
            <a:off x="5715000" y="4532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3" name="Rectangle 164"/>
          <p:cNvSpPr>
            <a:spLocks noChangeArrowheads="1"/>
          </p:cNvSpPr>
          <p:nvPr/>
        </p:nvSpPr>
        <p:spPr bwMode="auto">
          <a:xfrm>
            <a:off x="6019800" y="45323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4" name="Rectangle 165"/>
          <p:cNvSpPr>
            <a:spLocks noChangeArrowheads="1"/>
          </p:cNvSpPr>
          <p:nvPr/>
        </p:nvSpPr>
        <p:spPr bwMode="auto">
          <a:xfrm>
            <a:off x="6324600" y="4532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5" name="Rectangle 166"/>
          <p:cNvSpPr>
            <a:spLocks noChangeArrowheads="1"/>
          </p:cNvSpPr>
          <p:nvPr/>
        </p:nvSpPr>
        <p:spPr bwMode="auto">
          <a:xfrm>
            <a:off x="6629400" y="4532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6" name="Rectangle 167"/>
          <p:cNvSpPr>
            <a:spLocks noChangeArrowheads="1"/>
          </p:cNvSpPr>
          <p:nvPr/>
        </p:nvSpPr>
        <p:spPr bwMode="auto">
          <a:xfrm>
            <a:off x="6934200" y="4532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7" name="Rectangle 168"/>
          <p:cNvSpPr>
            <a:spLocks noChangeArrowheads="1"/>
          </p:cNvSpPr>
          <p:nvPr/>
        </p:nvSpPr>
        <p:spPr bwMode="auto">
          <a:xfrm>
            <a:off x="2667000" y="4837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8" name="Rectangle 169"/>
          <p:cNvSpPr>
            <a:spLocks noChangeArrowheads="1"/>
          </p:cNvSpPr>
          <p:nvPr/>
        </p:nvSpPr>
        <p:spPr bwMode="auto">
          <a:xfrm>
            <a:off x="2971800" y="4837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9" name="Rectangle 170"/>
          <p:cNvSpPr>
            <a:spLocks noChangeArrowheads="1"/>
          </p:cNvSpPr>
          <p:nvPr/>
        </p:nvSpPr>
        <p:spPr bwMode="auto">
          <a:xfrm>
            <a:off x="3276600" y="4837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0" name="Rectangle 171"/>
          <p:cNvSpPr>
            <a:spLocks noChangeArrowheads="1"/>
          </p:cNvSpPr>
          <p:nvPr/>
        </p:nvSpPr>
        <p:spPr bwMode="auto">
          <a:xfrm>
            <a:off x="3581400" y="4837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1" name="Rectangle 172"/>
          <p:cNvSpPr>
            <a:spLocks noChangeArrowheads="1"/>
          </p:cNvSpPr>
          <p:nvPr/>
        </p:nvSpPr>
        <p:spPr bwMode="auto">
          <a:xfrm>
            <a:off x="3886200" y="4837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2" name="Rectangle 173"/>
          <p:cNvSpPr>
            <a:spLocks noChangeArrowheads="1"/>
          </p:cNvSpPr>
          <p:nvPr/>
        </p:nvSpPr>
        <p:spPr bwMode="auto">
          <a:xfrm>
            <a:off x="4191000" y="4837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3" name="Rectangle 174"/>
          <p:cNvSpPr>
            <a:spLocks noChangeArrowheads="1"/>
          </p:cNvSpPr>
          <p:nvPr/>
        </p:nvSpPr>
        <p:spPr bwMode="auto">
          <a:xfrm>
            <a:off x="4495800" y="4837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4" name="Rectangle 175"/>
          <p:cNvSpPr>
            <a:spLocks noChangeArrowheads="1"/>
          </p:cNvSpPr>
          <p:nvPr/>
        </p:nvSpPr>
        <p:spPr bwMode="auto">
          <a:xfrm>
            <a:off x="4800600" y="4837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5" name="Rectangle 176"/>
          <p:cNvSpPr>
            <a:spLocks noChangeArrowheads="1"/>
          </p:cNvSpPr>
          <p:nvPr/>
        </p:nvSpPr>
        <p:spPr bwMode="auto">
          <a:xfrm>
            <a:off x="5105400" y="4837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6" name="Rectangle 177"/>
          <p:cNvSpPr>
            <a:spLocks noChangeArrowheads="1"/>
          </p:cNvSpPr>
          <p:nvPr/>
        </p:nvSpPr>
        <p:spPr bwMode="auto">
          <a:xfrm>
            <a:off x="5410200" y="4837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7" name="Rectangle 178"/>
          <p:cNvSpPr>
            <a:spLocks noChangeArrowheads="1"/>
          </p:cNvSpPr>
          <p:nvPr/>
        </p:nvSpPr>
        <p:spPr bwMode="auto">
          <a:xfrm>
            <a:off x="5715000" y="4837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8" name="Rectangle 179"/>
          <p:cNvSpPr>
            <a:spLocks noChangeArrowheads="1"/>
          </p:cNvSpPr>
          <p:nvPr/>
        </p:nvSpPr>
        <p:spPr bwMode="auto">
          <a:xfrm>
            <a:off x="6019800" y="4837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9" name="Rectangle 180"/>
          <p:cNvSpPr>
            <a:spLocks noChangeArrowheads="1"/>
          </p:cNvSpPr>
          <p:nvPr/>
        </p:nvSpPr>
        <p:spPr bwMode="auto">
          <a:xfrm>
            <a:off x="6324600" y="4837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0" name="Rectangle 181"/>
          <p:cNvSpPr>
            <a:spLocks noChangeArrowheads="1"/>
          </p:cNvSpPr>
          <p:nvPr/>
        </p:nvSpPr>
        <p:spPr bwMode="auto">
          <a:xfrm>
            <a:off x="6629400" y="4837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1" name="Rectangle 182"/>
          <p:cNvSpPr>
            <a:spLocks noChangeArrowheads="1"/>
          </p:cNvSpPr>
          <p:nvPr/>
        </p:nvSpPr>
        <p:spPr bwMode="auto">
          <a:xfrm>
            <a:off x="6934200" y="4837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2" name="Rectangle 183"/>
          <p:cNvSpPr>
            <a:spLocks noChangeArrowheads="1"/>
          </p:cNvSpPr>
          <p:nvPr/>
        </p:nvSpPr>
        <p:spPr bwMode="auto">
          <a:xfrm>
            <a:off x="2667000" y="5141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3" name="Rectangle 184"/>
          <p:cNvSpPr>
            <a:spLocks noChangeArrowheads="1"/>
          </p:cNvSpPr>
          <p:nvPr/>
        </p:nvSpPr>
        <p:spPr bwMode="auto">
          <a:xfrm>
            <a:off x="2971800" y="51419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4" name="Rectangle 185"/>
          <p:cNvSpPr>
            <a:spLocks noChangeArrowheads="1"/>
          </p:cNvSpPr>
          <p:nvPr/>
        </p:nvSpPr>
        <p:spPr bwMode="auto">
          <a:xfrm>
            <a:off x="3276600" y="51419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5" name="Rectangle 186"/>
          <p:cNvSpPr>
            <a:spLocks noChangeArrowheads="1"/>
          </p:cNvSpPr>
          <p:nvPr/>
        </p:nvSpPr>
        <p:spPr bwMode="auto">
          <a:xfrm>
            <a:off x="3581400" y="5141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6" name="Rectangle 187"/>
          <p:cNvSpPr>
            <a:spLocks noChangeArrowheads="1"/>
          </p:cNvSpPr>
          <p:nvPr/>
        </p:nvSpPr>
        <p:spPr bwMode="auto">
          <a:xfrm>
            <a:off x="3886200" y="5141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7" name="Rectangle 188"/>
          <p:cNvSpPr>
            <a:spLocks noChangeArrowheads="1"/>
          </p:cNvSpPr>
          <p:nvPr/>
        </p:nvSpPr>
        <p:spPr bwMode="auto">
          <a:xfrm>
            <a:off x="4191000" y="5141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8" name="Rectangle 189"/>
          <p:cNvSpPr>
            <a:spLocks noChangeArrowheads="1"/>
          </p:cNvSpPr>
          <p:nvPr/>
        </p:nvSpPr>
        <p:spPr bwMode="auto">
          <a:xfrm>
            <a:off x="4495800" y="5141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9" name="Rectangle 190"/>
          <p:cNvSpPr>
            <a:spLocks noChangeArrowheads="1"/>
          </p:cNvSpPr>
          <p:nvPr/>
        </p:nvSpPr>
        <p:spPr bwMode="auto">
          <a:xfrm>
            <a:off x="4800600" y="5141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0" name="Rectangle 191"/>
          <p:cNvSpPr>
            <a:spLocks noChangeArrowheads="1"/>
          </p:cNvSpPr>
          <p:nvPr/>
        </p:nvSpPr>
        <p:spPr bwMode="auto">
          <a:xfrm>
            <a:off x="5105400" y="5141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1" name="Rectangle 192"/>
          <p:cNvSpPr>
            <a:spLocks noChangeArrowheads="1"/>
          </p:cNvSpPr>
          <p:nvPr/>
        </p:nvSpPr>
        <p:spPr bwMode="auto">
          <a:xfrm>
            <a:off x="5410200" y="5141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2" name="Rectangle 193"/>
          <p:cNvSpPr>
            <a:spLocks noChangeArrowheads="1"/>
          </p:cNvSpPr>
          <p:nvPr/>
        </p:nvSpPr>
        <p:spPr bwMode="auto">
          <a:xfrm>
            <a:off x="5715000" y="5141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3" name="Rectangle 194"/>
          <p:cNvSpPr>
            <a:spLocks noChangeArrowheads="1"/>
          </p:cNvSpPr>
          <p:nvPr/>
        </p:nvSpPr>
        <p:spPr bwMode="auto">
          <a:xfrm>
            <a:off x="6019800" y="51419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4" name="Rectangle 195"/>
          <p:cNvSpPr>
            <a:spLocks noChangeArrowheads="1"/>
          </p:cNvSpPr>
          <p:nvPr/>
        </p:nvSpPr>
        <p:spPr bwMode="auto">
          <a:xfrm>
            <a:off x="6324600" y="5141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5" name="Rectangle 196"/>
          <p:cNvSpPr>
            <a:spLocks noChangeArrowheads="1"/>
          </p:cNvSpPr>
          <p:nvPr/>
        </p:nvSpPr>
        <p:spPr bwMode="auto">
          <a:xfrm>
            <a:off x="6629400" y="5141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6" name="Rectangle 197"/>
          <p:cNvSpPr>
            <a:spLocks noChangeArrowheads="1"/>
          </p:cNvSpPr>
          <p:nvPr/>
        </p:nvSpPr>
        <p:spPr bwMode="auto">
          <a:xfrm>
            <a:off x="6934200" y="5141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7" name="Rectangle 198"/>
          <p:cNvSpPr>
            <a:spLocks noChangeArrowheads="1"/>
          </p:cNvSpPr>
          <p:nvPr/>
        </p:nvSpPr>
        <p:spPr bwMode="auto">
          <a:xfrm>
            <a:off x="26670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8" name="Rectangle 199"/>
          <p:cNvSpPr>
            <a:spLocks noChangeArrowheads="1"/>
          </p:cNvSpPr>
          <p:nvPr/>
        </p:nvSpPr>
        <p:spPr bwMode="auto">
          <a:xfrm>
            <a:off x="29718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9" name="Rectangle 200"/>
          <p:cNvSpPr>
            <a:spLocks noChangeArrowheads="1"/>
          </p:cNvSpPr>
          <p:nvPr/>
        </p:nvSpPr>
        <p:spPr bwMode="auto">
          <a:xfrm>
            <a:off x="3276600" y="54467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0" name="Rectangle 201"/>
          <p:cNvSpPr>
            <a:spLocks noChangeArrowheads="1"/>
          </p:cNvSpPr>
          <p:nvPr/>
        </p:nvSpPr>
        <p:spPr bwMode="auto">
          <a:xfrm>
            <a:off x="35814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1" name="Rectangle 202"/>
          <p:cNvSpPr>
            <a:spLocks noChangeArrowheads="1"/>
          </p:cNvSpPr>
          <p:nvPr/>
        </p:nvSpPr>
        <p:spPr bwMode="auto">
          <a:xfrm>
            <a:off x="38862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2" name="Rectangle 203"/>
          <p:cNvSpPr>
            <a:spLocks noChangeArrowheads="1"/>
          </p:cNvSpPr>
          <p:nvPr/>
        </p:nvSpPr>
        <p:spPr bwMode="auto">
          <a:xfrm>
            <a:off x="41910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3" name="Rectangle 204"/>
          <p:cNvSpPr>
            <a:spLocks noChangeArrowheads="1"/>
          </p:cNvSpPr>
          <p:nvPr/>
        </p:nvSpPr>
        <p:spPr bwMode="auto">
          <a:xfrm>
            <a:off x="44958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4" name="Rectangle 205"/>
          <p:cNvSpPr>
            <a:spLocks noChangeArrowheads="1"/>
          </p:cNvSpPr>
          <p:nvPr/>
        </p:nvSpPr>
        <p:spPr bwMode="auto">
          <a:xfrm>
            <a:off x="48006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5" name="Rectangle 206"/>
          <p:cNvSpPr>
            <a:spLocks noChangeArrowheads="1"/>
          </p:cNvSpPr>
          <p:nvPr/>
        </p:nvSpPr>
        <p:spPr bwMode="auto">
          <a:xfrm>
            <a:off x="51054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6" name="Rectangle 207"/>
          <p:cNvSpPr>
            <a:spLocks noChangeArrowheads="1"/>
          </p:cNvSpPr>
          <p:nvPr/>
        </p:nvSpPr>
        <p:spPr bwMode="auto">
          <a:xfrm>
            <a:off x="54102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7" name="Rectangle 208"/>
          <p:cNvSpPr>
            <a:spLocks noChangeArrowheads="1"/>
          </p:cNvSpPr>
          <p:nvPr/>
        </p:nvSpPr>
        <p:spPr bwMode="auto">
          <a:xfrm>
            <a:off x="57150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8" name="Rectangle 209"/>
          <p:cNvSpPr>
            <a:spLocks noChangeArrowheads="1"/>
          </p:cNvSpPr>
          <p:nvPr/>
        </p:nvSpPr>
        <p:spPr bwMode="auto">
          <a:xfrm>
            <a:off x="60198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9" name="Rectangle 210"/>
          <p:cNvSpPr>
            <a:spLocks noChangeArrowheads="1"/>
          </p:cNvSpPr>
          <p:nvPr/>
        </p:nvSpPr>
        <p:spPr bwMode="auto">
          <a:xfrm>
            <a:off x="6324600" y="54467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30" name="Rectangle 211"/>
          <p:cNvSpPr>
            <a:spLocks noChangeArrowheads="1"/>
          </p:cNvSpPr>
          <p:nvPr/>
        </p:nvSpPr>
        <p:spPr bwMode="auto">
          <a:xfrm>
            <a:off x="66294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31" name="Rectangle 212"/>
          <p:cNvSpPr>
            <a:spLocks noChangeArrowheads="1"/>
          </p:cNvSpPr>
          <p:nvPr/>
        </p:nvSpPr>
        <p:spPr bwMode="auto">
          <a:xfrm>
            <a:off x="69342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432" name="Group 215"/>
          <p:cNvGrpSpPr>
            <a:grpSpLocks/>
          </p:cNvGrpSpPr>
          <p:nvPr/>
        </p:nvGrpSpPr>
        <p:grpSpPr bwMode="auto">
          <a:xfrm>
            <a:off x="533400" y="1706562"/>
            <a:ext cx="2051050" cy="457200"/>
            <a:chOff x="100" y="768"/>
            <a:chExt cx="1292" cy="288"/>
          </a:xfrm>
        </p:grpSpPr>
        <p:sp>
          <p:nvSpPr>
            <p:cNvPr id="433" name="Rectangle 213"/>
            <p:cNvSpPr>
              <a:spLocks noChangeArrowheads="1"/>
            </p:cNvSpPr>
            <p:nvPr/>
          </p:nvSpPr>
          <p:spPr bwMode="auto">
            <a:xfrm>
              <a:off x="100" y="820"/>
              <a:ext cx="184" cy="184"/>
            </a:xfrm>
            <a:prstGeom prst="rect">
              <a:avLst/>
            </a:prstGeom>
            <a:solidFill>
              <a:srgbClr val="33CC33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34" name="Rectangle 214"/>
            <p:cNvSpPr>
              <a:spLocks noChangeArrowheads="1"/>
            </p:cNvSpPr>
            <p:nvPr/>
          </p:nvSpPr>
          <p:spPr bwMode="auto">
            <a:xfrm>
              <a:off x="384" y="768"/>
              <a:ext cx="10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start pin</a:t>
              </a:r>
            </a:p>
          </p:txBody>
        </p:sp>
      </p:grpSp>
      <p:grpSp>
        <p:nvGrpSpPr>
          <p:cNvPr id="435" name="Group 218"/>
          <p:cNvGrpSpPr>
            <a:grpSpLocks/>
          </p:cNvGrpSpPr>
          <p:nvPr/>
        </p:nvGrpSpPr>
        <p:grpSpPr bwMode="auto">
          <a:xfrm>
            <a:off x="533400" y="2392362"/>
            <a:ext cx="2051050" cy="457200"/>
            <a:chOff x="100" y="1200"/>
            <a:chExt cx="1292" cy="288"/>
          </a:xfrm>
        </p:grpSpPr>
        <p:sp>
          <p:nvSpPr>
            <p:cNvPr id="436" name="Rectangle 216"/>
            <p:cNvSpPr>
              <a:spLocks noChangeArrowheads="1"/>
            </p:cNvSpPr>
            <p:nvPr/>
          </p:nvSpPr>
          <p:spPr bwMode="auto">
            <a:xfrm>
              <a:off x="100" y="1252"/>
              <a:ext cx="184" cy="184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37" name="Rectangle 217"/>
            <p:cNvSpPr>
              <a:spLocks noChangeArrowheads="1"/>
            </p:cNvSpPr>
            <p:nvPr/>
          </p:nvSpPr>
          <p:spPr bwMode="auto">
            <a:xfrm>
              <a:off x="384" y="1200"/>
              <a:ext cx="10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end pin</a:t>
              </a:r>
            </a:p>
          </p:txBody>
        </p:sp>
      </p:grpSp>
      <p:sp>
        <p:nvSpPr>
          <p:cNvPr id="439" name="Rectangle 219"/>
          <p:cNvSpPr>
            <a:spLocks noChangeArrowheads="1"/>
          </p:cNvSpPr>
          <p:nvPr/>
        </p:nvSpPr>
        <p:spPr bwMode="auto">
          <a:xfrm>
            <a:off x="679450" y="3927238"/>
            <a:ext cx="1662178" cy="831639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chemeClr val="tx1"/>
            </a:solidFill>
          </a:ln>
          <a:effectLst/>
        </p:spPr>
        <p:txBody>
          <a:bodyPr wrap="squar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/>
              <a:t>Expand right “1”</a:t>
            </a:r>
          </a:p>
        </p:txBody>
      </p:sp>
      <p:sp>
        <p:nvSpPr>
          <p:cNvPr id="221" name="Rectangle 77"/>
          <p:cNvSpPr>
            <a:spLocks noChangeArrowheads="1"/>
          </p:cNvSpPr>
          <p:nvPr/>
        </p:nvSpPr>
        <p:spPr bwMode="auto">
          <a:xfrm>
            <a:off x="2671249" y="2703512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1</a:t>
            </a:r>
          </a:p>
        </p:txBody>
      </p:sp>
      <p:sp>
        <p:nvSpPr>
          <p:cNvPr id="438" name="Rectangle 77"/>
          <p:cNvSpPr>
            <a:spLocks noChangeArrowheads="1"/>
          </p:cNvSpPr>
          <p:nvPr/>
        </p:nvSpPr>
        <p:spPr bwMode="auto">
          <a:xfrm>
            <a:off x="3276600" y="2710350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1</a:t>
            </a:r>
          </a:p>
        </p:txBody>
      </p:sp>
      <p:sp>
        <p:nvSpPr>
          <p:cNvPr id="440" name="TextBox 439"/>
          <p:cNvSpPr txBox="1"/>
          <p:nvPr/>
        </p:nvSpPr>
        <p:spPr>
          <a:xfrm>
            <a:off x="2971800" y="2620962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441" name="TextBox 440"/>
          <p:cNvSpPr txBox="1"/>
          <p:nvPr/>
        </p:nvSpPr>
        <p:spPr>
          <a:xfrm>
            <a:off x="1781892" y="5987534"/>
            <a:ext cx="14296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queue: 1, 1</a:t>
            </a:r>
          </a:p>
        </p:txBody>
      </p:sp>
      <p:sp>
        <p:nvSpPr>
          <p:cNvPr id="442" name="Rectangle 77"/>
          <p:cNvSpPr>
            <a:spLocks noChangeArrowheads="1"/>
          </p:cNvSpPr>
          <p:nvPr/>
        </p:nvSpPr>
        <p:spPr bwMode="auto">
          <a:xfrm>
            <a:off x="3276600" y="2392362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2</a:t>
            </a:r>
          </a:p>
        </p:txBody>
      </p:sp>
      <p:sp>
        <p:nvSpPr>
          <p:cNvPr id="443" name="Rectangle 77"/>
          <p:cNvSpPr>
            <a:spLocks noChangeArrowheads="1"/>
          </p:cNvSpPr>
          <p:nvPr/>
        </p:nvSpPr>
        <p:spPr bwMode="auto">
          <a:xfrm>
            <a:off x="3581400" y="2702175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2</a:t>
            </a:r>
          </a:p>
        </p:txBody>
      </p:sp>
      <p:sp>
        <p:nvSpPr>
          <p:cNvPr id="444" name="Rectangle 77"/>
          <p:cNvSpPr>
            <a:spLocks noChangeArrowheads="1"/>
          </p:cNvSpPr>
          <p:nvPr/>
        </p:nvSpPr>
        <p:spPr bwMode="auto">
          <a:xfrm>
            <a:off x="3289509" y="2994275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851448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9" grpId="0" animBg="1"/>
      <p:bldP spid="441" grpId="0"/>
      <p:bldP spid="442" grpId="0"/>
      <p:bldP spid="443" grpId="0"/>
      <p:bldP spid="44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Illustration of Lee’s Algorithm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222" name="Rectangle 3"/>
          <p:cNvSpPr>
            <a:spLocks noChangeArrowheads="1"/>
          </p:cNvSpPr>
          <p:nvPr/>
        </p:nvSpPr>
        <p:spPr bwMode="auto">
          <a:xfrm>
            <a:off x="26670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3" name="Rectangle 4"/>
          <p:cNvSpPr>
            <a:spLocks noChangeArrowheads="1"/>
          </p:cNvSpPr>
          <p:nvPr/>
        </p:nvSpPr>
        <p:spPr bwMode="auto">
          <a:xfrm>
            <a:off x="29718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4" name="Rectangle 5"/>
          <p:cNvSpPr>
            <a:spLocks noChangeArrowheads="1"/>
          </p:cNvSpPr>
          <p:nvPr/>
        </p:nvSpPr>
        <p:spPr bwMode="auto">
          <a:xfrm>
            <a:off x="32766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5" name="Rectangle 6"/>
          <p:cNvSpPr>
            <a:spLocks noChangeArrowheads="1"/>
          </p:cNvSpPr>
          <p:nvPr/>
        </p:nvSpPr>
        <p:spPr bwMode="auto">
          <a:xfrm>
            <a:off x="35814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6" name="Rectangle 7"/>
          <p:cNvSpPr>
            <a:spLocks noChangeArrowheads="1"/>
          </p:cNvSpPr>
          <p:nvPr/>
        </p:nvSpPr>
        <p:spPr bwMode="auto">
          <a:xfrm>
            <a:off x="38862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7" name="Rectangle 8"/>
          <p:cNvSpPr>
            <a:spLocks noChangeArrowheads="1"/>
          </p:cNvSpPr>
          <p:nvPr/>
        </p:nvSpPr>
        <p:spPr bwMode="auto">
          <a:xfrm>
            <a:off x="41910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8" name="Rectangle 9"/>
          <p:cNvSpPr>
            <a:spLocks noChangeArrowheads="1"/>
          </p:cNvSpPr>
          <p:nvPr/>
        </p:nvSpPr>
        <p:spPr bwMode="auto">
          <a:xfrm>
            <a:off x="44958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9" name="Rectangle 10"/>
          <p:cNvSpPr>
            <a:spLocks noChangeArrowheads="1"/>
          </p:cNvSpPr>
          <p:nvPr/>
        </p:nvSpPr>
        <p:spPr bwMode="auto">
          <a:xfrm>
            <a:off x="48006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0" name="Rectangle 11"/>
          <p:cNvSpPr>
            <a:spLocks noChangeArrowheads="1"/>
          </p:cNvSpPr>
          <p:nvPr/>
        </p:nvSpPr>
        <p:spPr bwMode="auto">
          <a:xfrm>
            <a:off x="51054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1" name="Rectangle 12"/>
          <p:cNvSpPr>
            <a:spLocks noChangeArrowheads="1"/>
          </p:cNvSpPr>
          <p:nvPr/>
        </p:nvSpPr>
        <p:spPr bwMode="auto">
          <a:xfrm>
            <a:off x="54102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2" name="Rectangle 13"/>
          <p:cNvSpPr>
            <a:spLocks noChangeArrowheads="1"/>
          </p:cNvSpPr>
          <p:nvPr/>
        </p:nvSpPr>
        <p:spPr bwMode="auto">
          <a:xfrm>
            <a:off x="5715000" y="14843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3" name="Rectangle 14"/>
          <p:cNvSpPr>
            <a:spLocks noChangeArrowheads="1"/>
          </p:cNvSpPr>
          <p:nvPr/>
        </p:nvSpPr>
        <p:spPr bwMode="auto">
          <a:xfrm>
            <a:off x="60198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4" name="Rectangle 15"/>
          <p:cNvSpPr>
            <a:spLocks noChangeArrowheads="1"/>
          </p:cNvSpPr>
          <p:nvPr/>
        </p:nvSpPr>
        <p:spPr bwMode="auto">
          <a:xfrm>
            <a:off x="63246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5" name="Rectangle 16"/>
          <p:cNvSpPr>
            <a:spLocks noChangeArrowheads="1"/>
          </p:cNvSpPr>
          <p:nvPr/>
        </p:nvSpPr>
        <p:spPr bwMode="auto">
          <a:xfrm>
            <a:off x="66294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6" name="Rectangle 17"/>
          <p:cNvSpPr>
            <a:spLocks noChangeArrowheads="1"/>
          </p:cNvSpPr>
          <p:nvPr/>
        </p:nvSpPr>
        <p:spPr bwMode="auto">
          <a:xfrm>
            <a:off x="69342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7" name="Rectangle 18"/>
          <p:cNvSpPr>
            <a:spLocks noChangeArrowheads="1"/>
          </p:cNvSpPr>
          <p:nvPr/>
        </p:nvSpPr>
        <p:spPr bwMode="auto">
          <a:xfrm>
            <a:off x="2667000" y="1789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8" name="Rectangle 19"/>
          <p:cNvSpPr>
            <a:spLocks noChangeArrowheads="1"/>
          </p:cNvSpPr>
          <p:nvPr/>
        </p:nvSpPr>
        <p:spPr bwMode="auto">
          <a:xfrm>
            <a:off x="2971800" y="1789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9" name="Rectangle 20"/>
          <p:cNvSpPr>
            <a:spLocks noChangeArrowheads="1"/>
          </p:cNvSpPr>
          <p:nvPr/>
        </p:nvSpPr>
        <p:spPr bwMode="auto">
          <a:xfrm>
            <a:off x="3276600" y="1789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0" name="Rectangle 21"/>
          <p:cNvSpPr>
            <a:spLocks noChangeArrowheads="1"/>
          </p:cNvSpPr>
          <p:nvPr/>
        </p:nvSpPr>
        <p:spPr bwMode="auto">
          <a:xfrm>
            <a:off x="3581400" y="1789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1" name="Rectangle 22"/>
          <p:cNvSpPr>
            <a:spLocks noChangeArrowheads="1"/>
          </p:cNvSpPr>
          <p:nvPr/>
        </p:nvSpPr>
        <p:spPr bwMode="auto">
          <a:xfrm>
            <a:off x="3886200" y="1789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2" name="Rectangle 23"/>
          <p:cNvSpPr>
            <a:spLocks noChangeArrowheads="1"/>
          </p:cNvSpPr>
          <p:nvPr/>
        </p:nvSpPr>
        <p:spPr bwMode="auto">
          <a:xfrm>
            <a:off x="4191000" y="1789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3" name="Rectangle 24"/>
          <p:cNvSpPr>
            <a:spLocks noChangeArrowheads="1"/>
          </p:cNvSpPr>
          <p:nvPr/>
        </p:nvSpPr>
        <p:spPr bwMode="auto">
          <a:xfrm>
            <a:off x="4495800" y="1789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4" name="Rectangle 25"/>
          <p:cNvSpPr>
            <a:spLocks noChangeArrowheads="1"/>
          </p:cNvSpPr>
          <p:nvPr/>
        </p:nvSpPr>
        <p:spPr bwMode="auto">
          <a:xfrm>
            <a:off x="4800600" y="1789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5" name="Rectangle 26"/>
          <p:cNvSpPr>
            <a:spLocks noChangeArrowheads="1"/>
          </p:cNvSpPr>
          <p:nvPr/>
        </p:nvSpPr>
        <p:spPr bwMode="auto">
          <a:xfrm>
            <a:off x="5105400" y="1789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6" name="Rectangle 27"/>
          <p:cNvSpPr>
            <a:spLocks noChangeArrowheads="1"/>
          </p:cNvSpPr>
          <p:nvPr/>
        </p:nvSpPr>
        <p:spPr bwMode="auto">
          <a:xfrm>
            <a:off x="5410200" y="1789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7" name="Rectangle 28"/>
          <p:cNvSpPr>
            <a:spLocks noChangeArrowheads="1"/>
          </p:cNvSpPr>
          <p:nvPr/>
        </p:nvSpPr>
        <p:spPr bwMode="auto">
          <a:xfrm>
            <a:off x="5715000" y="1789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8" name="Rectangle 29"/>
          <p:cNvSpPr>
            <a:spLocks noChangeArrowheads="1"/>
          </p:cNvSpPr>
          <p:nvPr/>
        </p:nvSpPr>
        <p:spPr bwMode="auto">
          <a:xfrm>
            <a:off x="6019800" y="1789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9" name="Rectangle 30"/>
          <p:cNvSpPr>
            <a:spLocks noChangeArrowheads="1"/>
          </p:cNvSpPr>
          <p:nvPr/>
        </p:nvSpPr>
        <p:spPr bwMode="auto">
          <a:xfrm>
            <a:off x="6324600" y="1789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0" name="Rectangle 31"/>
          <p:cNvSpPr>
            <a:spLocks noChangeArrowheads="1"/>
          </p:cNvSpPr>
          <p:nvPr/>
        </p:nvSpPr>
        <p:spPr bwMode="auto">
          <a:xfrm>
            <a:off x="6629400" y="1789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1" name="Rectangle 32"/>
          <p:cNvSpPr>
            <a:spLocks noChangeArrowheads="1"/>
          </p:cNvSpPr>
          <p:nvPr/>
        </p:nvSpPr>
        <p:spPr bwMode="auto">
          <a:xfrm>
            <a:off x="6934200" y="1789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2" name="Rectangle 33"/>
          <p:cNvSpPr>
            <a:spLocks noChangeArrowheads="1"/>
          </p:cNvSpPr>
          <p:nvPr/>
        </p:nvSpPr>
        <p:spPr bwMode="auto">
          <a:xfrm>
            <a:off x="2667000" y="2093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3" name="Rectangle 34"/>
          <p:cNvSpPr>
            <a:spLocks noChangeArrowheads="1"/>
          </p:cNvSpPr>
          <p:nvPr/>
        </p:nvSpPr>
        <p:spPr bwMode="auto">
          <a:xfrm>
            <a:off x="2971800" y="20939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4" name="Rectangle 35"/>
          <p:cNvSpPr>
            <a:spLocks noChangeArrowheads="1"/>
          </p:cNvSpPr>
          <p:nvPr/>
        </p:nvSpPr>
        <p:spPr bwMode="auto">
          <a:xfrm>
            <a:off x="3276600" y="2093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5" name="Rectangle 36"/>
          <p:cNvSpPr>
            <a:spLocks noChangeArrowheads="1"/>
          </p:cNvSpPr>
          <p:nvPr/>
        </p:nvSpPr>
        <p:spPr bwMode="auto">
          <a:xfrm>
            <a:off x="3581400" y="20939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6" name="Rectangle 37"/>
          <p:cNvSpPr>
            <a:spLocks noChangeArrowheads="1"/>
          </p:cNvSpPr>
          <p:nvPr/>
        </p:nvSpPr>
        <p:spPr bwMode="auto">
          <a:xfrm>
            <a:off x="3886200" y="20939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7" name="Rectangle 38"/>
          <p:cNvSpPr>
            <a:spLocks noChangeArrowheads="1"/>
          </p:cNvSpPr>
          <p:nvPr/>
        </p:nvSpPr>
        <p:spPr bwMode="auto">
          <a:xfrm>
            <a:off x="4191000" y="2093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8" name="Rectangle 39"/>
          <p:cNvSpPr>
            <a:spLocks noChangeArrowheads="1"/>
          </p:cNvSpPr>
          <p:nvPr/>
        </p:nvSpPr>
        <p:spPr bwMode="auto">
          <a:xfrm>
            <a:off x="4495800" y="2093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9" name="Rectangle 40"/>
          <p:cNvSpPr>
            <a:spLocks noChangeArrowheads="1"/>
          </p:cNvSpPr>
          <p:nvPr/>
        </p:nvSpPr>
        <p:spPr bwMode="auto">
          <a:xfrm>
            <a:off x="4800600" y="2093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0" name="Rectangle 41"/>
          <p:cNvSpPr>
            <a:spLocks noChangeArrowheads="1"/>
          </p:cNvSpPr>
          <p:nvPr/>
        </p:nvSpPr>
        <p:spPr bwMode="auto">
          <a:xfrm>
            <a:off x="5105400" y="2093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1" name="Rectangle 42"/>
          <p:cNvSpPr>
            <a:spLocks noChangeArrowheads="1"/>
          </p:cNvSpPr>
          <p:nvPr/>
        </p:nvSpPr>
        <p:spPr bwMode="auto">
          <a:xfrm>
            <a:off x="5410200" y="2093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2" name="Rectangle 43"/>
          <p:cNvSpPr>
            <a:spLocks noChangeArrowheads="1"/>
          </p:cNvSpPr>
          <p:nvPr/>
        </p:nvSpPr>
        <p:spPr bwMode="auto">
          <a:xfrm>
            <a:off x="5715000" y="2093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3" name="Rectangle 44"/>
          <p:cNvSpPr>
            <a:spLocks noChangeArrowheads="1"/>
          </p:cNvSpPr>
          <p:nvPr/>
        </p:nvSpPr>
        <p:spPr bwMode="auto">
          <a:xfrm>
            <a:off x="6019800" y="2093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4" name="Rectangle 45"/>
          <p:cNvSpPr>
            <a:spLocks noChangeArrowheads="1"/>
          </p:cNvSpPr>
          <p:nvPr/>
        </p:nvSpPr>
        <p:spPr bwMode="auto">
          <a:xfrm>
            <a:off x="6324600" y="2093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5" name="Rectangle 46"/>
          <p:cNvSpPr>
            <a:spLocks noChangeArrowheads="1"/>
          </p:cNvSpPr>
          <p:nvPr/>
        </p:nvSpPr>
        <p:spPr bwMode="auto">
          <a:xfrm>
            <a:off x="6629400" y="2093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6" name="Rectangle 47"/>
          <p:cNvSpPr>
            <a:spLocks noChangeArrowheads="1"/>
          </p:cNvSpPr>
          <p:nvPr/>
        </p:nvSpPr>
        <p:spPr bwMode="auto">
          <a:xfrm>
            <a:off x="6934200" y="2093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7" name="Rectangle 48"/>
          <p:cNvSpPr>
            <a:spLocks noChangeArrowheads="1"/>
          </p:cNvSpPr>
          <p:nvPr/>
        </p:nvSpPr>
        <p:spPr bwMode="auto">
          <a:xfrm>
            <a:off x="26670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8" name="Rectangle 49"/>
          <p:cNvSpPr>
            <a:spLocks noChangeArrowheads="1"/>
          </p:cNvSpPr>
          <p:nvPr/>
        </p:nvSpPr>
        <p:spPr bwMode="auto">
          <a:xfrm>
            <a:off x="2971800" y="23987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9" name="Rectangle 50"/>
          <p:cNvSpPr>
            <a:spLocks noChangeArrowheads="1"/>
          </p:cNvSpPr>
          <p:nvPr/>
        </p:nvSpPr>
        <p:spPr bwMode="auto">
          <a:xfrm>
            <a:off x="32766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0" name="Rectangle 51"/>
          <p:cNvSpPr>
            <a:spLocks noChangeArrowheads="1"/>
          </p:cNvSpPr>
          <p:nvPr/>
        </p:nvSpPr>
        <p:spPr bwMode="auto">
          <a:xfrm>
            <a:off x="3581400" y="23987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1" name="Rectangle 52"/>
          <p:cNvSpPr>
            <a:spLocks noChangeArrowheads="1"/>
          </p:cNvSpPr>
          <p:nvPr/>
        </p:nvSpPr>
        <p:spPr bwMode="auto">
          <a:xfrm>
            <a:off x="38862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2" name="Rectangle 53"/>
          <p:cNvSpPr>
            <a:spLocks noChangeArrowheads="1"/>
          </p:cNvSpPr>
          <p:nvPr/>
        </p:nvSpPr>
        <p:spPr bwMode="auto">
          <a:xfrm>
            <a:off x="41910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3" name="Rectangle 54"/>
          <p:cNvSpPr>
            <a:spLocks noChangeArrowheads="1"/>
          </p:cNvSpPr>
          <p:nvPr/>
        </p:nvSpPr>
        <p:spPr bwMode="auto">
          <a:xfrm>
            <a:off x="44958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4" name="Rectangle 55"/>
          <p:cNvSpPr>
            <a:spLocks noChangeArrowheads="1"/>
          </p:cNvSpPr>
          <p:nvPr/>
        </p:nvSpPr>
        <p:spPr bwMode="auto">
          <a:xfrm>
            <a:off x="48006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5" name="Rectangle 56"/>
          <p:cNvSpPr>
            <a:spLocks noChangeArrowheads="1"/>
          </p:cNvSpPr>
          <p:nvPr/>
        </p:nvSpPr>
        <p:spPr bwMode="auto">
          <a:xfrm>
            <a:off x="51054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6" name="Rectangle 57"/>
          <p:cNvSpPr>
            <a:spLocks noChangeArrowheads="1"/>
          </p:cNvSpPr>
          <p:nvPr/>
        </p:nvSpPr>
        <p:spPr bwMode="auto">
          <a:xfrm>
            <a:off x="54102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7" name="Rectangle 58"/>
          <p:cNvSpPr>
            <a:spLocks noChangeArrowheads="1"/>
          </p:cNvSpPr>
          <p:nvPr/>
        </p:nvSpPr>
        <p:spPr bwMode="auto">
          <a:xfrm>
            <a:off x="57150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8" name="Rectangle 59"/>
          <p:cNvSpPr>
            <a:spLocks noChangeArrowheads="1"/>
          </p:cNvSpPr>
          <p:nvPr/>
        </p:nvSpPr>
        <p:spPr bwMode="auto">
          <a:xfrm>
            <a:off x="60198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9" name="Rectangle 60"/>
          <p:cNvSpPr>
            <a:spLocks noChangeArrowheads="1"/>
          </p:cNvSpPr>
          <p:nvPr/>
        </p:nvSpPr>
        <p:spPr bwMode="auto">
          <a:xfrm>
            <a:off x="63246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0" name="Rectangle 61"/>
          <p:cNvSpPr>
            <a:spLocks noChangeArrowheads="1"/>
          </p:cNvSpPr>
          <p:nvPr/>
        </p:nvSpPr>
        <p:spPr bwMode="auto">
          <a:xfrm>
            <a:off x="66294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1" name="Rectangle 62"/>
          <p:cNvSpPr>
            <a:spLocks noChangeArrowheads="1"/>
          </p:cNvSpPr>
          <p:nvPr/>
        </p:nvSpPr>
        <p:spPr bwMode="auto">
          <a:xfrm>
            <a:off x="69342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2" name="Rectangle 63"/>
          <p:cNvSpPr>
            <a:spLocks noChangeArrowheads="1"/>
          </p:cNvSpPr>
          <p:nvPr/>
        </p:nvSpPr>
        <p:spPr bwMode="auto">
          <a:xfrm>
            <a:off x="2667000" y="2703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3" name="Rectangle 64"/>
          <p:cNvSpPr>
            <a:spLocks noChangeArrowheads="1"/>
          </p:cNvSpPr>
          <p:nvPr/>
        </p:nvSpPr>
        <p:spPr bwMode="auto">
          <a:xfrm>
            <a:off x="2971800" y="2703512"/>
            <a:ext cx="292100" cy="292100"/>
          </a:xfrm>
          <a:prstGeom prst="rect">
            <a:avLst/>
          </a:prstGeom>
          <a:solidFill>
            <a:srgbClr val="33CC33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4" name="Rectangle 65"/>
          <p:cNvSpPr>
            <a:spLocks noChangeArrowheads="1"/>
          </p:cNvSpPr>
          <p:nvPr/>
        </p:nvSpPr>
        <p:spPr bwMode="auto">
          <a:xfrm>
            <a:off x="3276600" y="2703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5" name="Rectangle 66"/>
          <p:cNvSpPr>
            <a:spLocks noChangeArrowheads="1"/>
          </p:cNvSpPr>
          <p:nvPr/>
        </p:nvSpPr>
        <p:spPr bwMode="auto">
          <a:xfrm>
            <a:off x="3581400" y="2703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6" name="Rectangle 67"/>
          <p:cNvSpPr>
            <a:spLocks noChangeArrowheads="1"/>
          </p:cNvSpPr>
          <p:nvPr/>
        </p:nvSpPr>
        <p:spPr bwMode="auto">
          <a:xfrm>
            <a:off x="3886200" y="27035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7" name="Rectangle 68"/>
          <p:cNvSpPr>
            <a:spLocks noChangeArrowheads="1"/>
          </p:cNvSpPr>
          <p:nvPr/>
        </p:nvSpPr>
        <p:spPr bwMode="auto">
          <a:xfrm>
            <a:off x="4191000" y="2703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8" name="Rectangle 69"/>
          <p:cNvSpPr>
            <a:spLocks noChangeArrowheads="1"/>
          </p:cNvSpPr>
          <p:nvPr/>
        </p:nvSpPr>
        <p:spPr bwMode="auto">
          <a:xfrm>
            <a:off x="4495800" y="2703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9" name="Rectangle 70"/>
          <p:cNvSpPr>
            <a:spLocks noChangeArrowheads="1"/>
          </p:cNvSpPr>
          <p:nvPr/>
        </p:nvSpPr>
        <p:spPr bwMode="auto">
          <a:xfrm>
            <a:off x="4800600" y="2703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0" name="Rectangle 71"/>
          <p:cNvSpPr>
            <a:spLocks noChangeArrowheads="1"/>
          </p:cNvSpPr>
          <p:nvPr/>
        </p:nvSpPr>
        <p:spPr bwMode="auto">
          <a:xfrm>
            <a:off x="5105400" y="27035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1" name="Rectangle 72"/>
          <p:cNvSpPr>
            <a:spLocks noChangeArrowheads="1"/>
          </p:cNvSpPr>
          <p:nvPr/>
        </p:nvSpPr>
        <p:spPr bwMode="auto">
          <a:xfrm>
            <a:off x="5410200" y="27035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2" name="Rectangle 73"/>
          <p:cNvSpPr>
            <a:spLocks noChangeArrowheads="1"/>
          </p:cNvSpPr>
          <p:nvPr/>
        </p:nvSpPr>
        <p:spPr bwMode="auto">
          <a:xfrm>
            <a:off x="5715000" y="27035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3" name="Rectangle 74"/>
          <p:cNvSpPr>
            <a:spLocks noChangeArrowheads="1"/>
          </p:cNvSpPr>
          <p:nvPr/>
        </p:nvSpPr>
        <p:spPr bwMode="auto">
          <a:xfrm>
            <a:off x="6019800" y="27035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4" name="Rectangle 75"/>
          <p:cNvSpPr>
            <a:spLocks noChangeArrowheads="1"/>
          </p:cNvSpPr>
          <p:nvPr/>
        </p:nvSpPr>
        <p:spPr bwMode="auto">
          <a:xfrm>
            <a:off x="6324600" y="27035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5" name="Rectangle 76"/>
          <p:cNvSpPr>
            <a:spLocks noChangeArrowheads="1"/>
          </p:cNvSpPr>
          <p:nvPr/>
        </p:nvSpPr>
        <p:spPr bwMode="auto">
          <a:xfrm>
            <a:off x="6629400" y="2703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6" name="Rectangle 77"/>
          <p:cNvSpPr>
            <a:spLocks noChangeArrowheads="1"/>
          </p:cNvSpPr>
          <p:nvPr/>
        </p:nvSpPr>
        <p:spPr bwMode="auto">
          <a:xfrm>
            <a:off x="6934200" y="2703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7" name="Rectangle 78"/>
          <p:cNvSpPr>
            <a:spLocks noChangeArrowheads="1"/>
          </p:cNvSpPr>
          <p:nvPr/>
        </p:nvSpPr>
        <p:spPr bwMode="auto">
          <a:xfrm>
            <a:off x="2667000" y="3008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8" name="Rectangle 79"/>
          <p:cNvSpPr>
            <a:spLocks noChangeArrowheads="1"/>
          </p:cNvSpPr>
          <p:nvPr/>
        </p:nvSpPr>
        <p:spPr bwMode="auto">
          <a:xfrm>
            <a:off x="2971800" y="30083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9" name="Rectangle 80"/>
          <p:cNvSpPr>
            <a:spLocks noChangeArrowheads="1"/>
          </p:cNvSpPr>
          <p:nvPr/>
        </p:nvSpPr>
        <p:spPr bwMode="auto">
          <a:xfrm>
            <a:off x="3276600" y="3008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0" name="Rectangle 81"/>
          <p:cNvSpPr>
            <a:spLocks noChangeArrowheads="1"/>
          </p:cNvSpPr>
          <p:nvPr/>
        </p:nvSpPr>
        <p:spPr bwMode="auto">
          <a:xfrm>
            <a:off x="3581400" y="30083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1" name="Rectangle 82"/>
          <p:cNvSpPr>
            <a:spLocks noChangeArrowheads="1"/>
          </p:cNvSpPr>
          <p:nvPr/>
        </p:nvSpPr>
        <p:spPr bwMode="auto">
          <a:xfrm>
            <a:off x="3886200" y="3008312"/>
            <a:ext cx="292100" cy="29210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2" name="Rectangle 83"/>
          <p:cNvSpPr>
            <a:spLocks noChangeArrowheads="1"/>
          </p:cNvSpPr>
          <p:nvPr/>
        </p:nvSpPr>
        <p:spPr bwMode="auto">
          <a:xfrm>
            <a:off x="4191000" y="3008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3" name="Rectangle 84"/>
          <p:cNvSpPr>
            <a:spLocks noChangeArrowheads="1"/>
          </p:cNvSpPr>
          <p:nvPr/>
        </p:nvSpPr>
        <p:spPr bwMode="auto">
          <a:xfrm>
            <a:off x="4495800" y="3008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4" name="Rectangle 85"/>
          <p:cNvSpPr>
            <a:spLocks noChangeArrowheads="1"/>
          </p:cNvSpPr>
          <p:nvPr/>
        </p:nvSpPr>
        <p:spPr bwMode="auto">
          <a:xfrm>
            <a:off x="4800600" y="3008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5" name="Rectangle 86"/>
          <p:cNvSpPr>
            <a:spLocks noChangeArrowheads="1"/>
          </p:cNvSpPr>
          <p:nvPr/>
        </p:nvSpPr>
        <p:spPr bwMode="auto">
          <a:xfrm>
            <a:off x="5105400" y="3008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6" name="Rectangle 87"/>
          <p:cNvSpPr>
            <a:spLocks noChangeArrowheads="1"/>
          </p:cNvSpPr>
          <p:nvPr/>
        </p:nvSpPr>
        <p:spPr bwMode="auto">
          <a:xfrm>
            <a:off x="5410200" y="3008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7" name="Rectangle 88"/>
          <p:cNvSpPr>
            <a:spLocks noChangeArrowheads="1"/>
          </p:cNvSpPr>
          <p:nvPr/>
        </p:nvSpPr>
        <p:spPr bwMode="auto">
          <a:xfrm>
            <a:off x="5715000" y="3008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8" name="Rectangle 89"/>
          <p:cNvSpPr>
            <a:spLocks noChangeArrowheads="1"/>
          </p:cNvSpPr>
          <p:nvPr/>
        </p:nvSpPr>
        <p:spPr bwMode="auto">
          <a:xfrm>
            <a:off x="6019800" y="3008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9" name="Rectangle 90"/>
          <p:cNvSpPr>
            <a:spLocks noChangeArrowheads="1"/>
          </p:cNvSpPr>
          <p:nvPr/>
        </p:nvSpPr>
        <p:spPr bwMode="auto">
          <a:xfrm>
            <a:off x="6324600" y="30083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0" name="Rectangle 91"/>
          <p:cNvSpPr>
            <a:spLocks noChangeArrowheads="1"/>
          </p:cNvSpPr>
          <p:nvPr/>
        </p:nvSpPr>
        <p:spPr bwMode="auto">
          <a:xfrm>
            <a:off x="6629400" y="3008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1" name="Rectangle 92"/>
          <p:cNvSpPr>
            <a:spLocks noChangeArrowheads="1"/>
          </p:cNvSpPr>
          <p:nvPr/>
        </p:nvSpPr>
        <p:spPr bwMode="auto">
          <a:xfrm>
            <a:off x="6934200" y="3008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2" name="Rectangle 93"/>
          <p:cNvSpPr>
            <a:spLocks noChangeArrowheads="1"/>
          </p:cNvSpPr>
          <p:nvPr/>
        </p:nvSpPr>
        <p:spPr bwMode="auto">
          <a:xfrm>
            <a:off x="26670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3" name="Rectangle 94"/>
          <p:cNvSpPr>
            <a:spLocks noChangeArrowheads="1"/>
          </p:cNvSpPr>
          <p:nvPr/>
        </p:nvSpPr>
        <p:spPr bwMode="auto">
          <a:xfrm>
            <a:off x="29718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4" name="Rectangle 95"/>
          <p:cNvSpPr>
            <a:spLocks noChangeArrowheads="1"/>
          </p:cNvSpPr>
          <p:nvPr/>
        </p:nvSpPr>
        <p:spPr bwMode="auto">
          <a:xfrm>
            <a:off x="32766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5" name="Rectangle 96"/>
          <p:cNvSpPr>
            <a:spLocks noChangeArrowheads="1"/>
          </p:cNvSpPr>
          <p:nvPr/>
        </p:nvSpPr>
        <p:spPr bwMode="auto">
          <a:xfrm>
            <a:off x="35814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6" name="Rectangle 97"/>
          <p:cNvSpPr>
            <a:spLocks noChangeArrowheads="1"/>
          </p:cNvSpPr>
          <p:nvPr/>
        </p:nvSpPr>
        <p:spPr bwMode="auto">
          <a:xfrm>
            <a:off x="38862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7" name="Rectangle 98"/>
          <p:cNvSpPr>
            <a:spLocks noChangeArrowheads="1"/>
          </p:cNvSpPr>
          <p:nvPr/>
        </p:nvSpPr>
        <p:spPr bwMode="auto">
          <a:xfrm>
            <a:off x="41910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8" name="Rectangle 99"/>
          <p:cNvSpPr>
            <a:spLocks noChangeArrowheads="1"/>
          </p:cNvSpPr>
          <p:nvPr/>
        </p:nvSpPr>
        <p:spPr bwMode="auto">
          <a:xfrm>
            <a:off x="44958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9" name="Rectangle 100"/>
          <p:cNvSpPr>
            <a:spLocks noChangeArrowheads="1"/>
          </p:cNvSpPr>
          <p:nvPr/>
        </p:nvSpPr>
        <p:spPr bwMode="auto">
          <a:xfrm>
            <a:off x="48006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0" name="Rectangle 101"/>
          <p:cNvSpPr>
            <a:spLocks noChangeArrowheads="1"/>
          </p:cNvSpPr>
          <p:nvPr/>
        </p:nvSpPr>
        <p:spPr bwMode="auto">
          <a:xfrm>
            <a:off x="51054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1" name="Rectangle 102"/>
          <p:cNvSpPr>
            <a:spLocks noChangeArrowheads="1"/>
          </p:cNvSpPr>
          <p:nvPr/>
        </p:nvSpPr>
        <p:spPr bwMode="auto">
          <a:xfrm>
            <a:off x="54102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2" name="Rectangle 103"/>
          <p:cNvSpPr>
            <a:spLocks noChangeArrowheads="1"/>
          </p:cNvSpPr>
          <p:nvPr/>
        </p:nvSpPr>
        <p:spPr bwMode="auto">
          <a:xfrm>
            <a:off x="57150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3" name="Rectangle 104"/>
          <p:cNvSpPr>
            <a:spLocks noChangeArrowheads="1"/>
          </p:cNvSpPr>
          <p:nvPr/>
        </p:nvSpPr>
        <p:spPr bwMode="auto">
          <a:xfrm>
            <a:off x="60198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4" name="Rectangle 105"/>
          <p:cNvSpPr>
            <a:spLocks noChangeArrowheads="1"/>
          </p:cNvSpPr>
          <p:nvPr/>
        </p:nvSpPr>
        <p:spPr bwMode="auto">
          <a:xfrm>
            <a:off x="63246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5" name="Rectangle 106"/>
          <p:cNvSpPr>
            <a:spLocks noChangeArrowheads="1"/>
          </p:cNvSpPr>
          <p:nvPr/>
        </p:nvSpPr>
        <p:spPr bwMode="auto">
          <a:xfrm>
            <a:off x="66294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6" name="Rectangle 107"/>
          <p:cNvSpPr>
            <a:spLocks noChangeArrowheads="1"/>
          </p:cNvSpPr>
          <p:nvPr/>
        </p:nvSpPr>
        <p:spPr bwMode="auto">
          <a:xfrm>
            <a:off x="69342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7" name="Rectangle 108"/>
          <p:cNvSpPr>
            <a:spLocks noChangeArrowheads="1"/>
          </p:cNvSpPr>
          <p:nvPr/>
        </p:nvSpPr>
        <p:spPr bwMode="auto">
          <a:xfrm>
            <a:off x="2667000" y="3617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8" name="Rectangle 109"/>
          <p:cNvSpPr>
            <a:spLocks noChangeArrowheads="1"/>
          </p:cNvSpPr>
          <p:nvPr/>
        </p:nvSpPr>
        <p:spPr bwMode="auto">
          <a:xfrm>
            <a:off x="2971800" y="36179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9" name="Rectangle 110"/>
          <p:cNvSpPr>
            <a:spLocks noChangeArrowheads="1"/>
          </p:cNvSpPr>
          <p:nvPr/>
        </p:nvSpPr>
        <p:spPr bwMode="auto">
          <a:xfrm>
            <a:off x="3276600" y="3617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0" name="Rectangle 111"/>
          <p:cNvSpPr>
            <a:spLocks noChangeArrowheads="1"/>
          </p:cNvSpPr>
          <p:nvPr/>
        </p:nvSpPr>
        <p:spPr bwMode="auto">
          <a:xfrm>
            <a:off x="3581400" y="3617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1" name="Rectangle 112"/>
          <p:cNvSpPr>
            <a:spLocks noChangeArrowheads="1"/>
          </p:cNvSpPr>
          <p:nvPr/>
        </p:nvSpPr>
        <p:spPr bwMode="auto">
          <a:xfrm>
            <a:off x="3886200" y="3617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2" name="Rectangle 113"/>
          <p:cNvSpPr>
            <a:spLocks noChangeArrowheads="1"/>
          </p:cNvSpPr>
          <p:nvPr/>
        </p:nvSpPr>
        <p:spPr bwMode="auto">
          <a:xfrm>
            <a:off x="4191000" y="3617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3" name="Rectangle 114"/>
          <p:cNvSpPr>
            <a:spLocks noChangeArrowheads="1"/>
          </p:cNvSpPr>
          <p:nvPr/>
        </p:nvSpPr>
        <p:spPr bwMode="auto">
          <a:xfrm>
            <a:off x="4495800" y="3617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4" name="Rectangle 115"/>
          <p:cNvSpPr>
            <a:spLocks noChangeArrowheads="1"/>
          </p:cNvSpPr>
          <p:nvPr/>
        </p:nvSpPr>
        <p:spPr bwMode="auto">
          <a:xfrm>
            <a:off x="4800600" y="36179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5" name="Rectangle 116"/>
          <p:cNvSpPr>
            <a:spLocks noChangeArrowheads="1"/>
          </p:cNvSpPr>
          <p:nvPr/>
        </p:nvSpPr>
        <p:spPr bwMode="auto">
          <a:xfrm>
            <a:off x="5105400" y="3617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6" name="Rectangle 117"/>
          <p:cNvSpPr>
            <a:spLocks noChangeArrowheads="1"/>
          </p:cNvSpPr>
          <p:nvPr/>
        </p:nvSpPr>
        <p:spPr bwMode="auto">
          <a:xfrm>
            <a:off x="5410200" y="36179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7" name="Rectangle 118"/>
          <p:cNvSpPr>
            <a:spLocks noChangeArrowheads="1"/>
          </p:cNvSpPr>
          <p:nvPr/>
        </p:nvSpPr>
        <p:spPr bwMode="auto">
          <a:xfrm>
            <a:off x="5715000" y="3617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8" name="Rectangle 119"/>
          <p:cNvSpPr>
            <a:spLocks noChangeArrowheads="1"/>
          </p:cNvSpPr>
          <p:nvPr/>
        </p:nvSpPr>
        <p:spPr bwMode="auto">
          <a:xfrm>
            <a:off x="6019800" y="36179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9" name="Rectangle 120"/>
          <p:cNvSpPr>
            <a:spLocks noChangeArrowheads="1"/>
          </p:cNvSpPr>
          <p:nvPr/>
        </p:nvSpPr>
        <p:spPr bwMode="auto">
          <a:xfrm>
            <a:off x="6324600" y="3617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0" name="Rectangle 121"/>
          <p:cNvSpPr>
            <a:spLocks noChangeArrowheads="1"/>
          </p:cNvSpPr>
          <p:nvPr/>
        </p:nvSpPr>
        <p:spPr bwMode="auto">
          <a:xfrm>
            <a:off x="6629400" y="36179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1" name="Rectangle 122"/>
          <p:cNvSpPr>
            <a:spLocks noChangeArrowheads="1"/>
          </p:cNvSpPr>
          <p:nvPr/>
        </p:nvSpPr>
        <p:spPr bwMode="auto">
          <a:xfrm>
            <a:off x="6934200" y="36179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2" name="Rectangle 123"/>
          <p:cNvSpPr>
            <a:spLocks noChangeArrowheads="1"/>
          </p:cNvSpPr>
          <p:nvPr/>
        </p:nvSpPr>
        <p:spPr bwMode="auto">
          <a:xfrm>
            <a:off x="26670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3" name="Rectangle 124"/>
          <p:cNvSpPr>
            <a:spLocks noChangeArrowheads="1"/>
          </p:cNvSpPr>
          <p:nvPr/>
        </p:nvSpPr>
        <p:spPr bwMode="auto">
          <a:xfrm>
            <a:off x="29718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4" name="Rectangle 125"/>
          <p:cNvSpPr>
            <a:spLocks noChangeArrowheads="1"/>
          </p:cNvSpPr>
          <p:nvPr/>
        </p:nvSpPr>
        <p:spPr bwMode="auto">
          <a:xfrm>
            <a:off x="32766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5" name="Rectangle 126"/>
          <p:cNvSpPr>
            <a:spLocks noChangeArrowheads="1"/>
          </p:cNvSpPr>
          <p:nvPr/>
        </p:nvSpPr>
        <p:spPr bwMode="auto">
          <a:xfrm>
            <a:off x="35814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6" name="Rectangle 127"/>
          <p:cNvSpPr>
            <a:spLocks noChangeArrowheads="1"/>
          </p:cNvSpPr>
          <p:nvPr/>
        </p:nvSpPr>
        <p:spPr bwMode="auto">
          <a:xfrm>
            <a:off x="3886200" y="39227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7" name="Rectangle 128"/>
          <p:cNvSpPr>
            <a:spLocks noChangeArrowheads="1"/>
          </p:cNvSpPr>
          <p:nvPr/>
        </p:nvSpPr>
        <p:spPr bwMode="auto">
          <a:xfrm>
            <a:off x="41910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8" name="Rectangle 129"/>
          <p:cNvSpPr>
            <a:spLocks noChangeArrowheads="1"/>
          </p:cNvSpPr>
          <p:nvPr/>
        </p:nvSpPr>
        <p:spPr bwMode="auto">
          <a:xfrm>
            <a:off x="44958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9" name="Rectangle 130"/>
          <p:cNvSpPr>
            <a:spLocks noChangeArrowheads="1"/>
          </p:cNvSpPr>
          <p:nvPr/>
        </p:nvSpPr>
        <p:spPr bwMode="auto">
          <a:xfrm>
            <a:off x="48006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0" name="Rectangle 131"/>
          <p:cNvSpPr>
            <a:spLocks noChangeArrowheads="1"/>
          </p:cNvSpPr>
          <p:nvPr/>
        </p:nvSpPr>
        <p:spPr bwMode="auto">
          <a:xfrm>
            <a:off x="51054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1" name="Rectangle 132"/>
          <p:cNvSpPr>
            <a:spLocks noChangeArrowheads="1"/>
          </p:cNvSpPr>
          <p:nvPr/>
        </p:nvSpPr>
        <p:spPr bwMode="auto">
          <a:xfrm>
            <a:off x="54102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2" name="Rectangle 133"/>
          <p:cNvSpPr>
            <a:spLocks noChangeArrowheads="1"/>
          </p:cNvSpPr>
          <p:nvPr/>
        </p:nvSpPr>
        <p:spPr bwMode="auto">
          <a:xfrm>
            <a:off x="57150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3" name="Rectangle 134"/>
          <p:cNvSpPr>
            <a:spLocks noChangeArrowheads="1"/>
          </p:cNvSpPr>
          <p:nvPr/>
        </p:nvSpPr>
        <p:spPr bwMode="auto">
          <a:xfrm>
            <a:off x="60198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4" name="Rectangle 135"/>
          <p:cNvSpPr>
            <a:spLocks noChangeArrowheads="1"/>
          </p:cNvSpPr>
          <p:nvPr/>
        </p:nvSpPr>
        <p:spPr bwMode="auto">
          <a:xfrm>
            <a:off x="63246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5" name="Rectangle 136"/>
          <p:cNvSpPr>
            <a:spLocks noChangeArrowheads="1"/>
          </p:cNvSpPr>
          <p:nvPr/>
        </p:nvSpPr>
        <p:spPr bwMode="auto">
          <a:xfrm>
            <a:off x="66294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6" name="Rectangle 137"/>
          <p:cNvSpPr>
            <a:spLocks noChangeArrowheads="1"/>
          </p:cNvSpPr>
          <p:nvPr/>
        </p:nvSpPr>
        <p:spPr bwMode="auto">
          <a:xfrm>
            <a:off x="69342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7" name="Rectangle 138"/>
          <p:cNvSpPr>
            <a:spLocks noChangeArrowheads="1"/>
          </p:cNvSpPr>
          <p:nvPr/>
        </p:nvSpPr>
        <p:spPr bwMode="auto">
          <a:xfrm>
            <a:off x="2667000" y="4227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8" name="Rectangle 139"/>
          <p:cNvSpPr>
            <a:spLocks noChangeArrowheads="1"/>
          </p:cNvSpPr>
          <p:nvPr/>
        </p:nvSpPr>
        <p:spPr bwMode="auto">
          <a:xfrm>
            <a:off x="2971800" y="42275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9" name="Rectangle 140"/>
          <p:cNvSpPr>
            <a:spLocks noChangeArrowheads="1"/>
          </p:cNvSpPr>
          <p:nvPr/>
        </p:nvSpPr>
        <p:spPr bwMode="auto">
          <a:xfrm>
            <a:off x="3276600" y="42275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0" name="Rectangle 141"/>
          <p:cNvSpPr>
            <a:spLocks noChangeArrowheads="1"/>
          </p:cNvSpPr>
          <p:nvPr/>
        </p:nvSpPr>
        <p:spPr bwMode="auto">
          <a:xfrm>
            <a:off x="3581400" y="4227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1" name="Rectangle 142"/>
          <p:cNvSpPr>
            <a:spLocks noChangeArrowheads="1"/>
          </p:cNvSpPr>
          <p:nvPr/>
        </p:nvSpPr>
        <p:spPr bwMode="auto">
          <a:xfrm>
            <a:off x="3886200" y="4227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2" name="Rectangle 143"/>
          <p:cNvSpPr>
            <a:spLocks noChangeArrowheads="1"/>
          </p:cNvSpPr>
          <p:nvPr/>
        </p:nvSpPr>
        <p:spPr bwMode="auto">
          <a:xfrm>
            <a:off x="4191000" y="4227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3" name="Rectangle 144"/>
          <p:cNvSpPr>
            <a:spLocks noChangeArrowheads="1"/>
          </p:cNvSpPr>
          <p:nvPr/>
        </p:nvSpPr>
        <p:spPr bwMode="auto">
          <a:xfrm>
            <a:off x="4495800" y="42275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4" name="Rectangle 145"/>
          <p:cNvSpPr>
            <a:spLocks noChangeArrowheads="1"/>
          </p:cNvSpPr>
          <p:nvPr/>
        </p:nvSpPr>
        <p:spPr bwMode="auto">
          <a:xfrm>
            <a:off x="4800600" y="4227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5" name="Rectangle 146"/>
          <p:cNvSpPr>
            <a:spLocks noChangeArrowheads="1"/>
          </p:cNvSpPr>
          <p:nvPr/>
        </p:nvSpPr>
        <p:spPr bwMode="auto">
          <a:xfrm>
            <a:off x="5105400" y="4227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6" name="Rectangle 147"/>
          <p:cNvSpPr>
            <a:spLocks noChangeArrowheads="1"/>
          </p:cNvSpPr>
          <p:nvPr/>
        </p:nvSpPr>
        <p:spPr bwMode="auto">
          <a:xfrm>
            <a:off x="5410200" y="4227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7" name="Rectangle 148"/>
          <p:cNvSpPr>
            <a:spLocks noChangeArrowheads="1"/>
          </p:cNvSpPr>
          <p:nvPr/>
        </p:nvSpPr>
        <p:spPr bwMode="auto">
          <a:xfrm>
            <a:off x="5715000" y="4227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8" name="Rectangle 149"/>
          <p:cNvSpPr>
            <a:spLocks noChangeArrowheads="1"/>
          </p:cNvSpPr>
          <p:nvPr/>
        </p:nvSpPr>
        <p:spPr bwMode="auto">
          <a:xfrm>
            <a:off x="6019800" y="4227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9" name="Rectangle 150"/>
          <p:cNvSpPr>
            <a:spLocks noChangeArrowheads="1"/>
          </p:cNvSpPr>
          <p:nvPr/>
        </p:nvSpPr>
        <p:spPr bwMode="auto">
          <a:xfrm>
            <a:off x="6324600" y="4227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0" name="Rectangle 151"/>
          <p:cNvSpPr>
            <a:spLocks noChangeArrowheads="1"/>
          </p:cNvSpPr>
          <p:nvPr/>
        </p:nvSpPr>
        <p:spPr bwMode="auto">
          <a:xfrm>
            <a:off x="6629400" y="4227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1" name="Rectangle 152"/>
          <p:cNvSpPr>
            <a:spLocks noChangeArrowheads="1"/>
          </p:cNvSpPr>
          <p:nvPr/>
        </p:nvSpPr>
        <p:spPr bwMode="auto">
          <a:xfrm>
            <a:off x="6934200" y="4227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2" name="Rectangle 153"/>
          <p:cNvSpPr>
            <a:spLocks noChangeArrowheads="1"/>
          </p:cNvSpPr>
          <p:nvPr/>
        </p:nvSpPr>
        <p:spPr bwMode="auto">
          <a:xfrm>
            <a:off x="2667000" y="4532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3" name="Rectangle 154"/>
          <p:cNvSpPr>
            <a:spLocks noChangeArrowheads="1"/>
          </p:cNvSpPr>
          <p:nvPr/>
        </p:nvSpPr>
        <p:spPr bwMode="auto">
          <a:xfrm>
            <a:off x="2971800" y="45323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4" name="Rectangle 155"/>
          <p:cNvSpPr>
            <a:spLocks noChangeArrowheads="1"/>
          </p:cNvSpPr>
          <p:nvPr/>
        </p:nvSpPr>
        <p:spPr bwMode="auto">
          <a:xfrm>
            <a:off x="3276600" y="45323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5" name="Rectangle 156"/>
          <p:cNvSpPr>
            <a:spLocks noChangeArrowheads="1"/>
          </p:cNvSpPr>
          <p:nvPr/>
        </p:nvSpPr>
        <p:spPr bwMode="auto">
          <a:xfrm>
            <a:off x="3581400" y="4532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6" name="Rectangle 157"/>
          <p:cNvSpPr>
            <a:spLocks noChangeArrowheads="1"/>
          </p:cNvSpPr>
          <p:nvPr/>
        </p:nvSpPr>
        <p:spPr bwMode="auto">
          <a:xfrm>
            <a:off x="3886200" y="4532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7" name="Rectangle 158"/>
          <p:cNvSpPr>
            <a:spLocks noChangeArrowheads="1"/>
          </p:cNvSpPr>
          <p:nvPr/>
        </p:nvSpPr>
        <p:spPr bwMode="auto">
          <a:xfrm>
            <a:off x="4191000" y="45323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8" name="Rectangle 159"/>
          <p:cNvSpPr>
            <a:spLocks noChangeArrowheads="1"/>
          </p:cNvSpPr>
          <p:nvPr/>
        </p:nvSpPr>
        <p:spPr bwMode="auto">
          <a:xfrm>
            <a:off x="4495800" y="45323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9" name="Rectangle 160"/>
          <p:cNvSpPr>
            <a:spLocks noChangeArrowheads="1"/>
          </p:cNvSpPr>
          <p:nvPr/>
        </p:nvSpPr>
        <p:spPr bwMode="auto">
          <a:xfrm>
            <a:off x="4800600" y="4532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0" name="Rectangle 161"/>
          <p:cNvSpPr>
            <a:spLocks noChangeArrowheads="1"/>
          </p:cNvSpPr>
          <p:nvPr/>
        </p:nvSpPr>
        <p:spPr bwMode="auto">
          <a:xfrm>
            <a:off x="5105400" y="4532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1" name="Rectangle 162"/>
          <p:cNvSpPr>
            <a:spLocks noChangeArrowheads="1"/>
          </p:cNvSpPr>
          <p:nvPr/>
        </p:nvSpPr>
        <p:spPr bwMode="auto">
          <a:xfrm>
            <a:off x="5410200" y="4532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2" name="Rectangle 163"/>
          <p:cNvSpPr>
            <a:spLocks noChangeArrowheads="1"/>
          </p:cNvSpPr>
          <p:nvPr/>
        </p:nvSpPr>
        <p:spPr bwMode="auto">
          <a:xfrm>
            <a:off x="5715000" y="4532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3" name="Rectangle 164"/>
          <p:cNvSpPr>
            <a:spLocks noChangeArrowheads="1"/>
          </p:cNvSpPr>
          <p:nvPr/>
        </p:nvSpPr>
        <p:spPr bwMode="auto">
          <a:xfrm>
            <a:off x="6019800" y="45323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4" name="Rectangle 165"/>
          <p:cNvSpPr>
            <a:spLocks noChangeArrowheads="1"/>
          </p:cNvSpPr>
          <p:nvPr/>
        </p:nvSpPr>
        <p:spPr bwMode="auto">
          <a:xfrm>
            <a:off x="6324600" y="4532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5" name="Rectangle 166"/>
          <p:cNvSpPr>
            <a:spLocks noChangeArrowheads="1"/>
          </p:cNvSpPr>
          <p:nvPr/>
        </p:nvSpPr>
        <p:spPr bwMode="auto">
          <a:xfrm>
            <a:off x="6629400" y="4532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6" name="Rectangle 167"/>
          <p:cNvSpPr>
            <a:spLocks noChangeArrowheads="1"/>
          </p:cNvSpPr>
          <p:nvPr/>
        </p:nvSpPr>
        <p:spPr bwMode="auto">
          <a:xfrm>
            <a:off x="6934200" y="4532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7" name="Rectangle 168"/>
          <p:cNvSpPr>
            <a:spLocks noChangeArrowheads="1"/>
          </p:cNvSpPr>
          <p:nvPr/>
        </p:nvSpPr>
        <p:spPr bwMode="auto">
          <a:xfrm>
            <a:off x="2667000" y="4837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8" name="Rectangle 169"/>
          <p:cNvSpPr>
            <a:spLocks noChangeArrowheads="1"/>
          </p:cNvSpPr>
          <p:nvPr/>
        </p:nvSpPr>
        <p:spPr bwMode="auto">
          <a:xfrm>
            <a:off x="2971800" y="4837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9" name="Rectangle 170"/>
          <p:cNvSpPr>
            <a:spLocks noChangeArrowheads="1"/>
          </p:cNvSpPr>
          <p:nvPr/>
        </p:nvSpPr>
        <p:spPr bwMode="auto">
          <a:xfrm>
            <a:off x="3276600" y="4837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0" name="Rectangle 171"/>
          <p:cNvSpPr>
            <a:spLocks noChangeArrowheads="1"/>
          </p:cNvSpPr>
          <p:nvPr/>
        </p:nvSpPr>
        <p:spPr bwMode="auto">
          <a:xfrm>
            <a:off x="3581400" y="4837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1" name="Rectangle 172"/>
          <p:cNvSpPr>
            <a:spLocks noChangeArrowheads="1"/>
          </p:cNvSpPr>
          <p:nvPr/>
        </p:nvSpPr>
        <p:spPr bwMode="auto">
          <a:xfrm>
            <a:off x="3886200" y="4837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2" name="Rectangle 173"/>
          <p:cNvSpPr>
            <a:spLocks noChangeArrowheads="1"/>
          </p:cNvSpPr>
          <p:nvPr/>
        </p:nvSpPr>
        <p:spPr bwMode="auto">
          <a:xfrm>
            <a:off x="4191000" y="4837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3" name="Rectangle 174"/>
          <p:cNvSpPr>
            <a:spLocks noChangeArrowheads="1"/>
          </p:cNvSpPr>
          <p:nvPr/>
        </p:nvSpPr>
        <p:spPr bwMode="auto">
          <a:xfrm>
            <a:off x="4495800" y="4837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4" name="Rectangle 175"/>
          <p:cNvSpPr>
            <a:spLocks noChangeArrowheads="1"/>
          </p:cNvSpPr>
          <p:nvPr/>
        </p:nvSpPr>
        <p:spPr bwMode="auto">
          <a:xfrm>
            <a:off x="4800600" y="4837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5" name="Rectangle 176"/>
          <p:cNvSpPr>
            <a:spLocks noChangeArrowheads="1"/>
          </p:cNvSpPr>
          <p:nvPr/>
        </p:nvSpPr>
        <p:spPr bwMode="auto">
          <a:xfrm>
            <a:off x="5105400" y="4837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6" name="Rectangle 177"/>
          <p:cNvSpPr>
            <a:spLocks noChangeArrowheads="1"/>
          </p:cNvSpPr>
          <p:nvPr/>
        </p:nvSpPr>
        <p:spPr bwMode="auto">
          <a:xfrm>
            <a:off x="5410200" y="4837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7" name="Rectangle 178"/>
          <p:cNvSpPr>
            <a:spLocks noChangeArrowheads="1"/>
          </p:cNvSpPr>
          <p:nvPr/>
        </p:nvSpPr>
        <p:spPr bwMode="auto">
          <a:xfrm>
            <a:off x="5715000" y="4837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8" name="Rectangle 179"/>
          <p:cNvSpPr>
            <a:spLocks noChangeArrowheads="1"/>
          </p:cNvSpPr>
          <p:nvPr/>
        </p:nvSpPr>
        <p:spPr bwMode="auto">
          <a:xfrm>
            <a:off x="6019800" y="4837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9" name="Rectangle 180"/>
          <p:cNvSpPr>
            <a:spLocks noChangeArrowheads="1"/>
          </p:cNvSpPr>
          <p:nvPr/>
        </p:nvSpPr>
        <p:spPr bwMode="auto">
          <a:xfrm>
            <a:off x="6324600" y="4837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0" name="Rectangle 181"/>
          <p:cNvSpPr>
            <a:spLocks noChangeArrowheads="1"/>
          </p:cNvSpPr>
          <p:nvPr/>
        </p:nvSpPr>
        <p:spPr bwMode="auto">
          <a:xfrm>
            <a:off x="6629400" y="4837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1" name="Rectangle 182"/>
          <p:cNvSpPr>
            <a:spLocks noChangeArrowheads="1"/>
          </p:cNvSpPr>
          <p:nvPr/>
        </p:nvSpPr>
        <p:spPr bwMode="auto">
          <a:xfrm>
            <a:off x="6934200" y="4837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2" name="Rectangle 183"/>
          <p:cNvSpPr>
            <a:spLocks noChangeArrowheads="1"/>
          </p:cNvSpPr>
          <p:nvPr/>
        </p:nvSpPr>
        <p:spPr bwMode="auto">
          <a:xfrm>
            <a:off x="2667000" y="5141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3" name="Rectangle 184"/>
          <p:cNvSpPr>
            <a:spLocks noChangeArrowheads="1"/>
          </p:cNvSpPr>
          <p:nvPr/>
        </p:nvSpPr>
        <p:spPr bwMode="auto">
          <a:xfrm>
            <a:off x="2971800" y="51419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4" name="Rectangle 185"/>
          <p:cNvSpPr>
            <a:spLocks noChangeArrowheads="1"/>
          </p:cNvSpPr>
          <p:nvPr/>
        </p:nvSpPr>
        <p:spPr bwMode="auto">
          <a:xfrm>
            <a:off x="3276600" y="51419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5" name="Rectangle 186"/>
          <p:cNvSpPr>
            <a:spLocks noChangeArrowheads="1"/>
          </p:cNvSpPr>
          <p:nvPr/>
        </p:nvSpPr>
        <p:spPr bwMode="auto">
          <a:xfrm>
            <a:off x="3581400" y="5141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6" name="Rectangle 187"/>
          <p:cNvSpPr>
            <a:spLocks noChangeArrowheads="1"/>
          </p:cNvSpPr>
          <p:nvPr/>
        </p:nvSpPr>
        <p:spPr bwMode="auto">
          <a:xfrm>
            <a:off x="3886200" y="5141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7" name="Rectangle 188"/>
          <p:cNvSpPr>
            <a:spLocks noChangeArrowheads="1"/>
          </p:cNvSpPr>
          <p:nvPr/>
        </p:nvSpPr>
        <p:spPr bwMode="auto">
          <a:xfrm>
            <a:off x="4191000" y="5141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8" name="Rectangle 189"/>
          <p:cNvSpPr>
            <a:spLocks noChangeArrowheads="1"/>
          </p:cNvSpPr>
          <p:nvPr/>
        </p:nvSpPr>
        <p:spPr bwMode="auto">
          <a:xfrm>
            <a:off x="4495800" y="5141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9" name="Rectangle 190"/>
          <p:cNvSpPr>
            <a:spLocks noChangeArrowheads="1"/>
          </p:cNvSpPr>
          <p:nvPr/>
        </p:nvSpPr>
        <p:spPr bwMode="auto">
          <a:xfrm>
            <a:off x="4800600" y="5141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0" name="Rectangle 191"/>
          <p:cNvSpPr>
            <a:spLocks noChangeArrowheads="1"/>
          </p:cNvSpPr>
          <p:nvPr/>
        </p:nvSpPr>
        <p:spPr bwMode="auto">
          <a:xfrm>
            <a:off x="5105400" y="5141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1" name="Rectangle 192"/>
          <p:cNvSpPr>
            <a:spLocks noChangeArrowheads="1"/>
          </p:cNvSpPr>
          <p:nvPr/>
        </p:nvSpPr>
        <p:spPr bwMode="auto">
          <a:xfrm>
            <a:off x="5410200" y="5141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2" name="Rectangle 193"/>
          <p:cNvSpPr>
            <a:spLocks noChangeArrowheads="1"/>
          </p:cNvSpPr>
          <p:nvPr/>
        </p:nvSpPr>
        <p:spPr bwMode="auto">
          <a:xfrm>
            <a:off x="5715000" y="5141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3" name="Rectangle 194"/>
          <p:cNvSpPr>
            <a:spLocks noChangeArrowheads="1"/>
          </p:cNvSpPr>
          <p:nvPr/>
        </p:nvSpPr>
        <p:spPr bwMode="auto">
          <a:xfrm>
            <a:off x="6019800" y="51419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4" name="Rectangle 195"/>
          <p:cNvSpPr>
            <a:spLocks noChangeArrowheads="1"/>
          </p:cNvSpPr>
          <p:nvPr/>
        </p:nvSpPr>
        <p:spPr bwMode="auto">
          <a:xfrm>
            <a:off x="6324600" y="5141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5" name="Rectangle 196"/>
          <p:cNvSpPr>
            <a:spLocks noChangeArrowheads="1"/>
          </p:cNvSpPr>
          <p:nvPr/>
        </p:nvSpPr>
        <p:spPr bwMode="auto">
          <a:xfrm>
            <a:off x="6629400" y="5141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6" name="Rectangle 197"/>
          <p:cNvSpPr>
            <a:spLocks noChangeArrowheads="1"/>
          </p:cNvSpPr>
          <p:nvPr/>
        </p:nvSpPr>
        <p:spPr bwMode="auto">
          <a:xfrm>
            <a:off x="6934200" y="5141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7" name="Rectangle 198"/>
          <p:cNvSpPr>
            <a:spLocks noChangeArrowheads="1"/>
          </p:cNvSpPr>
          <p:nvPr/>
        </p:nvSpPr>
        <p:spPr bwMode="auto">
          <a:xfrm>
            <a:off x="26670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8" name="Rectangle 199"/>
          <p:cNvSpPr>
            <a:spLocks noChangeArrowheads="1"/>
          </p:cNvSpPr>
          <p:nvPr/>
        </p:nvSpPr>
        <p:spPr bwMode="auto">
          <a:xfrm>
            <a:off x="29718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9" name="Rectangle 200"/>
          <p:cNvSpPr>
            <a:spLocks noChangeArrowheads="1"/>
          </p:cNvSpPr>
          <p:nvPr/>
        </p:nvSpPr>
        <p:spPr bwMode="auto">
          <a:xfrm>
            <a:off x="3276600" y="54467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0" name="Rectangle 201"/>
          <p:cNvSpPr>
            <a:spLocks noChangeArrowheads="1"/>
          </p:cNvSpPr>
          <p:nvPr/>
        </p:nvSpPr>
        <p:spPr bwMode="auto">
          <a:xfrm>
            <a:off x="35814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1" name="Rectangle 202"/>
          <p:cNvSpPr>
            <a:spLocks noChangeArrowheads="1"/>
          </p:cNvSpPr>
          <p:nvPr/>
        </p:nvSpPr>
        <p:spPr bwMode="auto">
          <a:xfrm>
            <a:off x="38862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2" name="Rectangle 203"/>
          <p:cNvSpPr>
            <a:spLocks noChangeArrowheads="1"/>
          </p:cNvSpPr>
          <p:nvPr/>
        </p:nvSpPr>
        <p:spPr bwMode="auto">
          <a:xfrm>
            <a:off x="41910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3" name="Rectangle 204"/>
          <p:cNvSpPr>
            <a:spLocks noChangeArrowheads="1"/>
          </p:cNvSpPr>
          <p:nvPr/>
        </p:nvSpPr>
        <p:spPr bwMode="auto">
          <a:xfrm>
            <a:off x="44958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4" name="Rectangle 205"/>
          <p:cNvSpPr>
            <a:spLocks noChangeArrowheads="1"/>
          </p:cNvSpPr>
          <p:nvPr/>
        </p:nvSpPr>
        <p:spPr bwMode="auto">
          <a:xfrm>
            <a:off x="48006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5" name="Rectangle 206"/>
          <p:cNvSpPr>
            <a:spLocks noChangeArrowheads="1"/>
          </p:cNvSpPr>
          <p:nvPr/>
        </p:nvSpPr>
        <p:spPr bwMode="auto">
          <a:xfrm>
            <a:off x="51054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6" name="Rectangle 207"/>
          <p:cNvSpPr>
            <a:spLocks noChangeArrowheads="1"/>
          </p:cNvSpPr>
          <p:nvPr/>
        </p:nvSpPr>
        <p:spPr bwMode="auto">
          <a:xfrm>
            <a:off x="54102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7" name="Rectangle 208"/>
          <p:cNvSpPr>
            <a:spLocks noChangeArrowheads="1"/>
          </p:cNvSpPr>
          <p:nvPr/>
        </p:nvSpPr>
        <p:spPr bwMode="auto">
          <a:xfrm>
            <a:off x="57150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8" name="Rectangle 209"/>
          <p:cNvSpPr>
            <a:spLocks noChangeArrowheads="1"/>
          </p:cNvSpPr>
          <p:nvPr/>
        </p:nvSpPr>
        <p:spPr bwMode="auto">
          <a:xfrm>
            <a:off x="60198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9" name="Rectangle 210"/>
          <p:cNvSpPr>
            <a:spLocks noChangeArrowheads="1"/>
          </p:cNvSpPr>
          <p:nvPr/>
        </p:nvSpPr>
        <p:spPr bwMode="auto">
          <a:xfrm>
            <a:off x="6324600" y="54467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30" name="Rectangle 211"/>
          <p:cNvSpPr>
            <a:spLocks noChangeArrowheads="1"/>
          </p:cNvSpPr>
          <p:nvPr/>
        </p:nvSpPr>
        <p:spPr bwMode="auto">
          <a:xfrm>
            <a:off x="66294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31" name="Rectangle 212"/>
          <p:cNvSpPr>
            <a:spLocks noChangeArrowheads="1"/>
          </p:cNvSpPr>
          <p:nvPr/>
        </p:nvSpPr>
        <p:spPr bwMode="auto">
          <a:xfrm>
            <a:off x="69342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432" name="Group 215"/>
          <p:cNvGrpSpPr>
            <a:grpSpLocks/>
          </p:cNvGrpSpPr>
          <p:nvPr/>
        </p:nvGrpSpPr>
        <p:grpSpPr bwMode="auto">
          <a:xfrm>
            <a:off x="533400" y="1706562"/>
            <a:ext cx="2051050" cy="457200"/>
            <a:chOff x="100" y="768"/>
            <a:chExt cx="1292" cy="288"/>
          </a:xfrm>
        </p:grpSpPr>
        <p:sp>
          <p:nvSpPr>
            <p:cNvPr id="433" name="Rectangle 213"/>
            <p:cNvSpPr>
              <a:spLocks noChangeArrowheads="1"/>
            </p:cNvSpPr>
            <p:nvPr/>
          </p:nvSpPr>
          <p:spPr bwMode="auto">
            <a:xfrm>
              <a:off x="100" y="820"/>
              <a:ext cx="184" cy="184"/>
            </a:xfrm>
            <a:prstGeom prst="rect">
              <a:avLst/>
            </a:prstGeom>
            <a:solidFill>
              <a:srgbClr val="33CC33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34" name="Rectangle 214"/>
            <p:cNvSpPr>
              <a:spLocks noChangeArrowheads="1"/>
            </p:cNvSpPr>
            <p:nvPr/>
          </p:nvSpPr>
          <p:spPr bwMode="auto">
            <a:xfrm>
              <a:off x="384" y="768"/>
              <a:ext cx="10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start pin</a:t>
              </a:r>
            </a:p>
          </p:txBody>
        </p:sp>
      </p:grpSp>
      <p:grpSp>
        <p:nvGrpSpPr>
          <p:cNvPr id="435" name="Group 218"/>
          <p:cNvGrpSpPr>
            <a:grpSpLocks/>
          </p:cNvGrpSpPr>
          <p:nvPr/>
        </p:nvGrpSpPr>
        <p:grpSpPr bwMode="auto">
          <a:xfrm>
            <a:off x="533400" y="2392362"/>
            <a:ext cx="2051050" cy="457200"/>
            <a:chOff x="100" y="1200"/>
            <a:chExt cx="1292" cy="288"/>
          </a:xfrm>
        </p:grpSpPr>
        <p:sp>
          <p:nvSpPr>
            <p:cNvPr id="436" name="Rectangle 216"/>
            <p:cNvSpPr>
              <a:spLocks noChangeArrowheads="1"/>
            </p:cNvSpPr>
            <p:nvPr/>
          </p:nvSpPr>
          <p:spPr bwMode="auto">
            <a:xfrm>
              <a:off x="100" y="1252"/>
              <a:ext cx="184" cy="184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37" name="Rectangle 217"/>
            <p:cNvSpPr>
              <a:spLocks noChangeArrowheads="1"/>
            </p:cNvSpPr>
            <p:nvPr/>
          </p:nvSpPr>
          <p:spPr bwMode="auto">
            <a:xfrm>
              <a:off x="384" y="1200"/>
              <a:ext cx="10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end pin</a:t>
              </a:r>
            </a:p>
          </p:txBody>
        </p:sp>
      </p:grpSp>
      <p:sp>
        <p:nvSpPr>
          <p:cNvPr id="439" name="Rectangle 219"/>
          <p:cNvSpPr>
            <a:spLocks noChangeArrowheads="1"/>
          </p:cNvSpPr>
          <p:nvPr/>
        </p:nvSpPr>
        <p:spPr bwMode="auto">
          <a:xfrm>
            <a:off x="679450" y="3927238"/>
            <a:ext cx="1662178" cy="831639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chemeClr val="tx1"/>
            </a:solidFill>
          </a:ln>
          <a:effectLst/>
        </p:spPr>
        <p:txBody>
          <a:bodyPr wrap="squar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/>
              <a:t>Expand left “1”</a:t>
            </a:r>
          </a:p>
        </p:txBody>
      </p:sp>
      <p:sp>
        <p:nvSpPr>
          <p:cNvPr id="221" name="Rectangle 77"/>
          <p:cNvSpPr>
            <a:spLocks noChangeArrowheads="1"/>
          </p:cNvSpPr>
          <p:nvPr/>
        </p:nvSpPr>
        <p:spPr bwMode="auto">
          <a:xfrm>
            <a:off x="2671249" y="2703512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1</a:t>
            </a:r>
          </a:p>
        </p:txBody>
      </p:sp>
      <p:sp>
        <p:nvSpPr>
          <p:cNvPr id="438" name="Rectangle 77"/>
          <p:cNvSpPr>
            <a:spLocks noChangeArrowheads="1"/>
          </p:cNvSpPr>
          <p:nvPr/>
        </p:nvSpPr>
        <p:spPr bwMode="auto">
          <a:xfrm>
            <a:off x="3276600" y="2710350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1</a:t>
            </a:r>
          </a:p>
        </p:txBody>
      </p:sp>
      <p:sp>
        <p:nvSpPr>
          <p:cNvPr id="440" name="TextBox 439"/>
          <p:cNvSpPr txBox="1"/>
          <p:nvPr/>
        </p:nvSpPr>
        <p:spPr>
          <a:xfrm>
            <a:off x="2971800" y="2620962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441" name="TextBox 440"/>
          <p:cNvSpPr txBox="1"/>
          <p:nvPr/>
        </p:nvSpPr>
        <p:spPr>
          <a:xfrm>
            <a:off x="1781892" y="5987534"/>
            <a:ext cx="1834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queue: 1,2,2,2</a:t>
            </a:r>
          </a:p>
        </p:txBody>
      </p:sp>
      <p:sp>
        <p:nvSpPr>
          <p:cNvPr id="442" name="Rectangle 77"/>
          <p:cNvSpPr>
            <a:spLocks noChangeArrowheads="1"/>
          </p:cNvSpPr>
          <p:nvPr/>
        </p:nvSpPr>
        <p:spPr bwMode="auto">
          <a:xfrm>
            <a:off x="3276600" y="2392362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2</a:t>
            </a:r>
          </a:p>
        </p:txBody>
      </p:sp>
      <p:sp>
        <p:nvSpPr>
          <p:cNvPr id="443" name="Rectangle 77"/>
          <p:cNvSpPr>
            <a:spLocks noChangeArrowheads="1"/>
          </p:cNvSpPr>
          <p:nvPr/>
        </p:nvSpPr>
        <p:spPr bwMode="auto">
          <a:xfrm>
            <a:off x="3581400" y="2702175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2</a:t>
            </a:r>
          </a:p>
        </p:txBody>
      </p:sp>
      <p:sp>
        <p:nvSpPr>
          <p:cNvPr id="444" name="Rectangle 77"/>
          <p:cNvSpPr>
            <a:spLocks noChangeArrowheads="1"/>
          </p:cNvSpPr>
          <p:nvPr/>
        </p:nvSpPr>
        <p:spPr bwMode="auto">
          <a:xfrm>
            <a:off x="3289509" y="2994275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2</a:t>
            </a:r>
          </a:p>
        </p:txBody>
      </p:sp>
      <p:sp>
        <p:nvSpPr>
          <p:cNvPr id="445" name="Rectangle 77"/>
          <p:cNvSpPr>
            <a:spLocks noChangeArrowheads="1"/>
          </p:cNvSpPr>
          <p:nvPr/>
        </p:nvSpPr>
        <p:spPr bwMode="auto">
          <a:xfrm>
            <a:off x="2673211" y="2386012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2</a:t>
            </a:r>
          </a:p>
        </p:txBody>
      </p:sp>
      <p:sp>
        <p:nvSpPr>
          <p:cNvPr id="446" name="Rectangle 77"/>
          <p:cNvSpPr>
            <a:spLocks noChangeArrowheads="1"/>
          </p:cNvSpPr>
          <p:nvPr/>
        </p:nvSpPr>
        <p:spPr bwMode="auto">
          <a:xfrm>
            <a:off x="2667000" y="2995612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314895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9" grpId="0" animBg="1"/>
      <p:bldP spid="441" grpId="0"/>
      <p:bldP spid="445" grpId="0"/>
      <p:bldP spid="44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Illustration of Lee’s Algorithm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222" name="Rectangle 3"/>
          <p:cNvSpPr>
            <a:spLocks noChangeArrowheads="1"/>
          </p:cNvSpPr>
          <p:nvPr/>
        </p:nvSpPr>
        <p:spPr bwMode="auto">
          <a:xfrm>
            <a:off x="26670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3" name="Rectangle 4"/>
          <p:cNvSpPr>
            <a:spLocks noChangeArrowheads="1"/>
          </p:cNvSpPr>
          <p:nvPr/>
        </p:nvSpPr>
        <p:spPr bwMode="auto">
          <a:xfrm>
            <a:off x="29718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4" name="Rectangle 5"/>
          <p:cNvSpPr>
            <a:spLocks noChangeArrowheads="1"/>
          </p:cNvSpPr>
          <p:nvPr/>
        </p:nvSpPr>
        <p:spPr bwMode="auto">
          <a:xfrm>
            <a:off x="32766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5" name="Rectangle 6"/>
          <p:cNvSpPr>
            <a:spLocks noChangeArrowheads="1"/>
          </p:cNvSpPr>
          <p:nvPr/>
        </p:nvSpPr>
        <p:spPr bwMode="auto">
          <a:xfrm>
            <a:off x="35814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6" name="Rectangle 7"/>
          <p:cNvSpPr>
            <a:spLocks noChangeArrowheads="1"/>
          </p:cNvSpPr>
          <p:nvPr/>
        </p:nvSpPr>
        <p:spPr bwMode="auto">
          <a:xfrm>
            <a:off x="38862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7" name="Rectangle 8"/>
          <p:cNvSpPr>
            <a:spLocks noChangeArrowheads="1"/>
          </p:cNvSpPr>
          <p:nvPr/>
        </p:nvSpPr>
        <p:spPr bwMode="auto">
          <a:xfrm>
            <a:off x="41910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8" name="Rectangle 9"/>
          <p:cNvSpPr>
            <a:spLocks noChangeArrowheads="1"/>
          </p:cNvSpPr>
          <p:nvPr/>
        </p:nvSpPr>
        <p:spPr bwMode="auto">
          <a:xfrm>
            <a:off x="44958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9" name="Rectangle 10"/>
          <p:cNvSpPr>
            <a:spLocks noChangeArrowheads="1"/>
          </p:cNvSpPr>
          <p:nvPr/>
        </p:nvSpPr>
        <p:spPr bwMode="auto">
          <a:xfrm>
            <a:off x="48006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0" name="Rectangle 11"/>
          <p:cNvSpPr>
            <a:spLocks noChangeArrowheads="1"/>
          </p:cNvSpPr>
          <p:nvPr/>
        </p:nvSpPr>
        <p:spPr bwMode="auto">
          <a:xfrm>
            <a:off x="51054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1" name="Rectangle 12"/>
          <p:cNvSpPr>
            <a:spLocks noChangeArrowheads="1"/>
          </p:cNvSpPr>
          <p:nvPr/>
        </p:nvSpPr>
        <p:spPr bwMode="auto">
          <a:xfrm>
            <a:off x="54102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2" name="Rectangle 13"/>
          <p:cNvSpPr>
            <a:spLocks noChangeArrowheads="1"/>
          </p:cNvSpPr>
          <p:nvPr/>
        </p:nvSpPr>
        <p:spPr bwMode="auto">
          <a:xfrm>
            <a:off x="5715000" y="14843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3" name="Rectangle 14"/>
          <p:cNvSpPr>
            <a:spLocks noChangeArrowheads="1"/>
          </p:cNvSpPr>
          <p:nvPr/>
        </p:nvSpPr>
        <p:spPr bwMode="auto">
          <a:xfrm>
            <a:off x="60198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4" name="Rectangle 15"/>
          <p:cNvSpPr>
            <a:spLocks noChangeArrowheads="1"/>
          </p:cNvSpPr>
          <p:nvPr/>
        </p:nvSpPr>
        <p:spPr bwMode="auto">
          <a:xfrm>
            <a:off x="63246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5" name="Rectangle 16"/>
          <p:cNvSpPr>
            <a:spLocks noChangeArrowheads="1"/>
          </p:cNvSpPr>
          <p:nvPr/>
        </p:nvSpPr>
        <p:spPr bwMode="auto">
          <a:xfrm>
            <a:off x="66294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6" name="Rectangle 17"/>
          <p:cNvSpPr>
            <a:spLocks noChangeArrowheads="1"/>
          </p:cNvSpPr>
          <p:nvPr/>
        </p:nvSpPr>
        <p:spPr bwMode="auto">
          <a:xfrm>
            <a:off x="69342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7" name="Rectangle 18"/>
          <p:cNvSpPr>
            <a:spLocks noChangeArrowheads="1"/>
          </p:cNvSpPr>
          <p:nvPr/>
        </p:nvSpPr>
        <p:spPr bwMode="auto">
          <a:xfrm>
            <a:off x="2667000" y="1789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8" name="Rectangle 19"/>
          <p:cNvSpPr>
            <a:spLocks noChangeArrowheads="1"/>
          </p:cNvSpPr>
          <p:nvPr/>
        </p:nvSpPr>
        <p:spPr bwMode="auto">
          <a:xfrm>
            <a:off x="2971800" y="1789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9" name="Rectangle 20"/>
          <p:cNvSpPr>
            <a:spLocks noChangeArrowheads="1"/>
          </p:cNvSpPr>
          <p:nvPr/>
        </p:nvSpPr>
        <p:spPr bwMode="auto">
          <a:xfrm>
            <a:off x="3276600" y="1789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0" name="Rectangle 21"/>
          <p:cNvSpPr>
            <a:spLocks noChangeArrowheads="1"/>
          </p:cNvSpPr>
          <p:nvPr/>
        </p:nvSpPr>
        <p:spPr bwMode="auto">
          <a:xfrm>
            <a:off x="3581400" y="1789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1" name="Rectangle 22"/>
          <p:cNvSpPr>
            <a:spLocks noChangeArrowheads="1"/>
          </p:cNvSpPr>
          <p:nvPr/>
        </p:nvSpPr>
        <p:spPr bwMode="auto">
          <a:xfrm>
            <a:off x="3886200" y="1789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2" name="Rectangle 23"/>
          <p:cNvSpPr>
            <a:spLocks noChangeArrowheads="1"/>
          </p:cNvSpPr>
          <p:nvPr/>
        </p:nvSpPr>
        <p:spPr bwMode="auto">
          <a:xfrm>
            <a:off x="4191000" y="1789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3" name="Rectangle 24"/>
          <p:cNvSpPr>
            <a:spLocks noChangeArrowheads="1"/>
          </p:cNvSpPr>
          <p:nvPr/>
        </p:nvSpPr>
        <p:spPr bwMode="auto">
          <a:xfrm>
            <a:off x="4495800" y="1789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4" name="Rectangle 25"/>
          <p:cNvSpPr>
            <a:spLocks noChangeArrowheads="1"/>
          </p:cNvSpPr>
          <p:nvPr/>
        </p:nvSpPr>
        <p:spPr bwMode="auto">
          <a:xfrm>
            <a:off x="4800600" y="1789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5" name="Rectangle 26"/>
          <p:cNvSpPr>
            <a:spLocks noChangeArrowheads="1"/>
          </p:cNvSpPr>
          <p:nvPr/>
        </p:nvSpPr>
        <p:spPr bwMode="auto">
          <a:xfrm>
            <a:off x="5105400" y="1789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6" name="Rectangle 27"/>
          <p:cNvSpPr>
            <a:spLocks noChangeArrowheads="1"/>
          </p:cNvSpPr>
          <p:nvPr/>
        </p:nvSpPr>
        <p:spPr bwMode="auto">
          <a:xfrm>
            <a:off x="5410200" y="1789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7" name="Rectangle 28"/>
          <p:cNvSpPr>
            <a:spLocks noChangeArrowheads="1"/>
          </p:cNvSpPr>
          <p:nvPr/>
        </p:nvSpPr>
        <p:spPr bwMode="auto">
          <a:xfrm>
            <a:off x="5715000" y="1789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8" name="Rectangle 29"/>
          <p:cNvSpPr>
            <a:spLocks noChangeArrowheads="1"/>
          </p:cNvSpPr>
          <p:nvPr/>
        </p:nvSpPr>
        <p:spPr bwMode="auto">
          <a:xfrm>
            <a:off x="6019800" y="1789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9" name="Rectangle 30"/>
          <p:cNvSpPr>
            <a:spLocks noChangeArrowheads="1"/>
          </p:cNvSpPr>
          <p:nvPr/>
        </p:nvSpPr>
        <p:spPr bwMode="auto">
          <a:xfrm>
            <a:off x="6324600" y="1789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0" name="Rectangle 31"/>
          <p:cNvSpPr>
            <a:spLocks noChangeArrowheads="1"/>
          </p:cNvSpPr>
          <p:nvPr/>
        </p:nvSpPr>
        <p:spPr bwMode="auto">
          <a:xfrm>
            <a:off x="6629400" y="1789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1" name="Rectangle 32"/>
          <p:cNvSpPr>
            <a:spLocks noChangeArrowheads="1"/>
          </p:cNvSpPr>
          <p:nvPr/>
        </p:nvSpPr>
        <p:spPr bwMode="auto">
          <a:xfrm>
            <a:off x="6934200" y="1789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2" name="Rectangle 33"/>
          <p:cNvSpPr>
            <a:spLocks noChangeArrowheads="1"/>
          </p:cNvSpPr>
          <p:nvPr/>
        </p:nvSpPr>
        <p:spPr bwMode="auto">
          <a:xfrm>
            <a:off x="2667000" y="2093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3" name="Rectangle 34"/>
          <p:cNvSpPr>
            <a:spLocks noChangeArrowheads="1"/>
          </p:cNvSpPr>
          <p:nvPr/>
        </p:nvSpPr>
        <p:spPr bwMode="auto">
          <a:xfrm>
            <a:off x="2971800" y="20939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4" name="Rectangle 35"/>
          <p:cNvSpPr>
            <a:spLocks noChangeArrowheads="1"/>
          </p:cNvSpPr>
          <p:nvPr/>
        </p:nvSpPr>
        <p:spPr bwMode="auto">
          <a:xfrm>
            <a:off x="3276600" y="2093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5" name="Rectangle 36"/>
          <p:cNvSpPr>
            <a:spLocks noChangeArrowheads="1"/>
          </p:cNvSpPr>
          <p:nvPr/>
        </p:nvSpPr>
        <p:spPr bwMode="auto">
          <a:xfrm>
            <a:off x="3581400" y="20939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6" name="Rectangle 37"/>
          <p:cNvSpPr>
            <a:spLocks noChangeArrowheads="1"/>
          </p:cNvSpPr>
          <p:nvPr/>
        </p:nvSpPr>
        <p:spPr bwMode="auto">
          <a:xfrm>
            <a:off x="3886200" y="20939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7" name="Rectangle 38"/>
          <p:cNvSpPr>
            <a:spLocks noChangeArrowheads="1"/>
          </p:cNvSpPr>
          <p:nvPr/>
        </p:nvSpPr>
        <p:spPr bwMode="auto">
          <a:xfrm>
            <a:off x="4191000" y="2093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8" name="Rectangle 39"/>
          <p:cNvSpPr>
            <a:spLocks noChangeArrowheads="1"/>
          </p:cNvSpPr>
          <p:nvPr/>
        </p:nvSpPr>
        <p:spPr bwMode="auto">
          <a:xfrm>
            <a:off x="4495800" y="2093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9" name="Rectangle 40"/>
          <p:cNvSpPr>
            <a:spLocks noChangeArrowheads="1"/>
          </p:cNvSpPr>
          <p:nvPr/>
        </p:nvSpPr>
        <p:spPr bwMode="auto">
          <a:xfrm>
            <a:off x="4800600" y="2093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0" name="Rectangle 41"/>
          <p:cNvSpPr>
            <a:spLocks noChangeArrowheads="1"/>
          </p:cNvSpPr>
          <p:nvPr/>
        </p:nvSpPr>
        <p:spPr bwMode="auto">
          <a:xfrm>
            <a:off x="5105400" y="2093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1" name="Rectangle 42"/>
          <p:cNvSpPr>
            <a:spLocks noChangeArrowheads="1"/>
          </p:cNvSpPr>
          <p:nvPr/>
        </p:nvSpPr>
        <p:spPr bwMode="auto">
          <a:xfrm>
            <a:off x="5410200" y="2093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2" name="Rectangle 43"/>
          <p:cNvSpPr>
            <a:spLocks noChangeArrowheads="1"/>
          </p:cNvSpPr>
          <p:nvPr/>
        </p:nvSpPr>
        <p:spPr bwMode="auto">
          <a:xfrm>
            <a:off x="5715000" y="2093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3" name="Rectangle 44"/>
          <p:cNvSpPr>
            <a:spLocks noChangeArrowheads="1"/>
          </p:cNvSpPr>
          <p:nvPr/>
        </p:nvSpPr>
        <p:spPr bwMode="auto">
          <a:xfrm>
            <a:off x="6019800" y="2093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4" name="Rectangle 45"/>
          <p:cNvSpPr>
            <a:spLocks noChangeArrowheads="1"/>
          </p:cNvSpPr>
          <p:nvPr/>
        </p:nvSpPr>
        <p:spPr bwMode="auto">
          <a:xfrm>
            <a:off x="6324600" y="2093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5" name="Rectangle 46"/>
          <p:cNvSpPr>
            <a:spLocks noChangeArrowheads="1"/>
          </p:cNvSpPr>
          <p:nvPr/>
        </p:nvSpPr>
        <p:spPr bwMode="auto">
          <a:xfrm>
            <a:off x="6629400" y="2093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6" name="Rectangle 47"/>
          <p:cNvSpPr>
            <a:spLocks noChangeArrowheads="1"/>
          </p:cNvSpPr>
          <p:nvPr/>
        </p:nvSpPr>
        <p:spPr bwMode="auto">
          <a:xfrm>
            <a:off x="6934200" y="2093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7" name="Rectangle 48"/>
          <p:cNvSpPr>
            <a:spLocks noChangeArrowheads="1"/>
          </p:cNvSpPr>
          <p:nvPr/>
        </p:nvSpPr>
        <p:spPr bwMode="auto">
          <a:xfrm>
            <a:off x="26670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8" name="Rectangle 49"/>
          <p:cNvSpPr>
            <a:spLocks noChangeArrowheads="1"/>
          </p:cNvSpPr>
          <p:nvPr/>
        </p:nvSpPr>
        <p:spPr bwMode="auto">
          <a:xfrm>
            <a:off x="2971800" y="23987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9" name="Rectangle 50"/>
          <p:cNvSpPr>
            <a:spLocks noChangeArrowheads="1"/>
          </p:cNvSpPr>
          <p:nvPr/>
        </p:nvSpPr>
        <p:spPr bwMode="auto">
          <a:xfrm>
            <a:off x="32766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0" name="Rectangle 51"/>
          <p:cNvSpPr>
            <a:spLocks noChangeArrowheads="1"/>
          </p:cNvSpPr>
          <p:nvPr/>
        </p:nvSpPr>
        <p:spPr bwMode="auto">
          <a:xfrm>
            <a:off x="3581400" y="23987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1" name="Rectangle 52"/>
          <p:cNvSpPr>
            <a:spLocks noChangeArrowheads="1"/>
          </p:cNvSpPr>
          <p:nvPr/>
        </p:nvSpPr>
        <p:spPr bwMode="auto">
          <a:xfrm>
            <a:off x="38862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2" name="Rectangle 53"/>
          <p:cNvSpPr>
            <a:spLocks noChangeArrowheads="1"/>
          </p:cNvSpPr>
          <p:nvPr/>
        </p:nvSpPr>
        <p:spPr bwMode="auto">
          <a:xfrm>
            <a:off x="41910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3" name="Rectangle 54"/>
          <p:cNvSpPr>
            <a:spLocks noChangeArrowheads="1"/>
          </p:cNvSpPr>
          <p:nvPr/>
        </p:nvSpPr>
        <p:spPr bwMode="auto">
          <a:xfrm>
            <a:off x="44958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4" name="Rectangle 55"/>
          <p:cNvSpPr>
            <a:spLocks noChangeArrowheads="1"/>
          </p:cNvSpPr>
          <p:nvPr/>
        </p:nvSpPr>
        <p:spPr bwMode="auto">
          <a:xfrm>
            <a:off x="48006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5" name="Rectangle 56"/>
          <p:cNvSpPr>
            <a:spLocks noChangeArrowheads="1"/>
          </p:cNvSpPr>
          <p:nvPr/>
        </p:nvSpPr>
        <p:spPr bwMode="auto">
          <a:xfrm>
            <a:off x="51054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6" name="Rectangle 57"/>
          <p:cNvSpPr>
            <a:spLocks noChangeArrowheads="1"/>
          </p:cNvSpPr>
          <p:nvPr/>
        </p:nvSpPr>
        <p:spPr bwMode="auto">
          <a:xfrm>
            <a:off x="54102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7" name="Rectangle 58"/>
          <p:cNvSpPr>
            <a:spLocks noChangeArrowheads="1"/>
          </p:cNvSpPr>
          <p:nvPr/>
        </p:nvSpPr>
        <p:spPr bwMode="auto">
          <a:xfrm>
            <a:off x="57150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8" name="Rectangle 59"/>
          <p:cNvSpPr>
            <a:spLocks noChangeArrowheads="1"/>
          </p:cNvSpPr>
          <p:nvPr/>
        </p:nvSpPr>
        <p:spPr bwMode="auto">
          <a:xfrm>
            <a:off x="60198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9" name="Rectangle 60"/>
          <p:cNvSpPr>
            <a:spLocks noChangeArrowheads="1"/>
          </p:cNvSpPr>
          <p:nvPr/>
        </p:nvSpPr>
        <p:spPr bwMode="auto">
          <a:xfrm>
            <a:off x="63246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0" name="Rectangle 61"/>
          <p:cNvSpPr>
            <a:spLocks noChangeArrowheads="1"/>
          </p:cNvSpPr>
          <p:nvPr/>
        </p:nvSpPr>
        <p:spPr bwMode="auto">
          <a:xfrm>
            <a:off x="66294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1" name="Rectangle 62"/>
          <p:cNvSpPr>
            <a:spLocks noChangeArrowheads="1"/>
          </p:cNvSpPr>
          <p:nvPr/>
        </p:nvSpPr>
        <p:spPr bwMode="auto">
          <a:xfrm>
            <a:off x="69342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2" name="Rectangle 63"/>
          <p:cNvSpPr>
            <a:spLocks noChangeArrowheads="1"/>
          </p:cNvSpPr>
          <p:nvPr/>
        </p:nvSpPr>
        <p:spPr bwMode="auto">
          <a:xfrm>
            <a:off x="2667000" y="2703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3" name="Rectangle 64"/>
          <p:cNvSpPr>
            <a:spLocks noChangeArrowheads="1"/>
          </p:cNvSpPr>
          <p:nvPr/>
        </p:nvSpPr>
        <p:spPr bwMode="auto">
          <a:xfrm>
            <a:off x="2971800" y="2703512"/>
            <a:ext cx="292100" cy="292100"/>
          </a:xfrm>
          <a:prstGeom prst="rect">
            <a:avLst/>
          </a:prstGeom>
          <a:solidFill>
            <a:srgbClr val="33CC33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4" name="Rectangle 65"/>
          <p:cNvSpPr>
            <a:spLocks noChangeArrowheads="1"/>
          </p:cNvSpPr>
          <p:nvPr/>
        </p:nvSpPr>
        <p:spPr bwMode="auto">
          <a:xfrm>
            <a:off x="3276600" y="2703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5" name="Rectangle 66"/>
          <p:cNvSpPr>
            <a:spLocks noChangeArrowheads="1"/>
          </p:cNvSpPr>
          <p:nvPr/>
        </p:nvSpPr>
        <p:spPr bwMode="auto">
          <a:xfrm>
            <a:off x="3581400" y="2703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6" name="Rectangle 67"/>
          <p:cNvSpPr>
            <a:spLocks noChangeArrowheads="1"/>
          </p:cNvSpPr>
          <p:nvPr/>
        </p:nvSpPr>
        <p:spPr bwMode="auto">
          <a:xfrm>
            <a:off x="3886200" y="27035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7" name="Rectangle 68"/>
          <p:cNvSpPr>
            <a:spLocks noChangeArrowheads="1"/>
          </p:cNvSpPr>
          <p:nvPr/>
        </p:nvSpPr>
        <p:spPr bwMode="auto">
          <a:xfrm>
            <a:off x="4191000" y="2703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8" name="Rectangle 69"/>
          <p:cNvSpPr>
            <a:spLocks noChangeArrowheads="1"/>
          </p:cNvSpPr>
          <p:nvPr/>
        </p:nvSpPr>
        <p:spPr bwMode="auto">
          <a:xfrm>
            <a:off x="4495800" y="2703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9" name="Rectangle 70"/>
          <p:cNvSpPr>
            <a:spLocks noChangeArrowheads="1"/>
          </p:cNvSpPr>
          <p:nvPr/>
        </p:nvSpPr>
        <p:spPr bwMode="auto">
          <a:xfrm>
            <a:off x="4800600" y="2703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0" name="Rectangle 71"/>
          <p:cNvSpPr>
            <a:spLocks noChangeArrowheads="1"/>
          </p:cNvSpPr>
          <p:nvPr/>
        </p:nvSpPr>
        <p:spPr bwMode="auto">
          <a:xfrm>
            <a:off x="5105400" y="27035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1" name="Rectangle 72"/>
          <p:cNvSpPr>
            <a:spLocks noChangeArrowheads="1"/>
          </p:cNvSpPr>
          <p:nvPr/>
        </p:nvSpPr>
        <p:spPr bwMode="auto">
          <a:xfrm>
            <a:off x="5410200" y="27035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2" name="Rectangle 73"/>
          <p:cNvSpPr>
            <a:spLocks noChangeArrowheads="1"/>
          </p:cNvSpPr>
          <p:nvPr/>
        </p:nvSpPr>
        <p:spPr bwMode="auto">
          <a:xfrm>
            <a:off x="5715000" y="27035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3" name="Rectangle 74"/>
          <p:cNvSpPr>
            <a:spLocks noChangeArrowheads="1"/>
          </p:cNvSpPr>
          <p:nvPr/>
        </p:nvSpPr>
        <p:spPr bwMode="auto">
          <a:xfrm>
            <a:off x="6019800" y="27035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4" name="Rectangle 75"/>
          <p:cNvSpPr>
            <a:spLocks noChangeArrowheads="1"/>
          </p:cNvSpPr>
          <p:nvPr/>
        </p:nvSpPr>
        <p:spPr bwMode="auto">
          <a:xfrm>
            <a:off x="6324600" y="27035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5" name="Rectangle 76"/>
          <p:cNvSpPr>
            <a:spLocks noChangeArrowheads="1"/>
          </p:cNvSpPr>
          <p:nvPr/>
        </p:nvSpPr>
        <p:spPr bwMode="auto">
          <a:xfrm>
            <a:off x="6629400" y="2703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6" name="Rectangle 77"/>
          <p:cNvSpPr>
            <a:spLocks noChangeArrowheads="1"/>
          </p:cNvSpPr>
          <p:nvPr/>
        </p:nvSpPr>
        <p:spPr bwMode="auto">
          <a:xfrm>
            <a:off x="6934200" y="2703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7" name="Rectangle 78"/>
          <p:cNvSpPr>
            <a:spLocks noChangeArrowheads="1"/>
          </p:cNvSpPr>
          <p:nvPr/>
        </p:nvSpPr>
        <p:spPr bwMode="auto">
          <a:xfrm>
            <a:off x="2667000" y="3008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8" name="Rectangle 79"/>
          <p:cNvSpPr>
            <a:spLocks noChangeArrowheads="1"/>
          </p:cNvSpPr>
          <p:nvPr/>
        </p:nvSpPr>
        <p:spPr bwMode="auto">
          <a:xfrm>
            <a:off x="2971800" y="30083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9" name="Rectangle 80"/>
          <p:cNvSpPr>
            <a:spLocks noChangeArrowheads="1"/>
          </p:cNvSpPr>
          <p:nvPr/>
        </p:nvSpPr>
        <p:spPr bwMode="auto">
          <a:xfrm>
            <a:off x="3276600" y="3008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0" name="Rectangle 81"/>
          <p:cNvSpPr>
            <a:spLocks noChangeArrowheads="1"/>
          </p:cNvSpPr>
          <p:nvPr/>
        </p:nvSpPr>
        <p:spPr bwMode="auto">
          <a:xfrm>
            <a:off x="3581400" y="30083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1" name="Rectangle 82"/>
          <p:cNvSpPr>
            <a:spLocks noChangeArrowheads="1"/>
          </p:cNvSpPr>
          <p:nvPr/>
        </p:nvSpPr>
        <p:spPr bwMode="auto">
          <a:xfrm>
            <a:off x="3886200" y="3008312"/>
            <a:ext cx="292100" cy="29210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2" name="Rectangle 83"/>
          <p:cNvSpPr>
            <a:spLocks noChangeArrowheads="1"/>
          </p:cNvSpPr>
          <p:nvPr/>
        </p:nvSpPr>
        <p:spPr bwMode="auto">
          <a:xfrm>
            <a:off x="4191000" y="3008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3" name="Rectangle 84"/>
          <p:cNvSpPr>
            <a:spLocks noChangeArrowheads="1"/>
          </p:cNvSpPr>
          <p:nvPr/>
        </p:nvSpPr>
        <p:spPr bwMode="auto">
          <a:xfrm>
            <a:off x="4495800" y="3008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4" name="Rectangle 85"/>
          <p:cNvSpPr>
            <a:spLocks noChangeArrowheads="1"/>
          </p:cNvSpPr>
          <p:nvPr/>
        </p:nvSpPr>
        <p:spPr bwMode="auto">
          <a:xfrm>
            <a:off x="4800600" y="3008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5" name="Rectangle 86"/>
          <p:cNvSpPr>
            <a:spLocks noChangeArrowheads="1"/>
          </p:cNvSpPr>
          <p:nvPr/>
        </p:nvSpPr>
        <p:spPr bwMode="auto">
          <a:xfrm>
            <a:off x="5105400" y="3008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6" name="Rectangle 87"/>
          <p:cNvSpPr>
            <a:spLocks noChangeArrowheads="1"/>
          </p:cNvSpPr>
          <p:nvPr/>
        </p:nvSpPr>
        <p:spPr bwMode="auto">
          <a:xfrm>
            <a:off x="5410200" y="3008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7" name="Rectangle 88"/>
          <p:cNvSpPr>
            <a:spLocks noChangeArrowheads="1"/>
          </p:cNvSpPr>
          <p:nvPr/>
        </p:nvSpPr>
        <p:spPr bwMode="auto">
          <a:xfrm>
            <a:off x="5715000" y="3008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8" name="Rectangle 89"/>
          <p:cNvSpPr>
            <a:spLocks noChangeArrowheads="1"/>
          </p:cNvSpPr>
          <p:nvPr/>
        </p:nvSpPr>
        <p:spPr bwMode="auto">
          <a:xfrm>
            <a:off x="6019800" y="3008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9" name="Rectangle 90"/>
          <p:cNvSpPr>
            <a:spLocks noChangeArrowheads="1"/>
          </p:cNvSpPr>
          <p:nvPr/>
        </p:nvSpPr>
        <p:spPr bwMode="auto">
          <a:xfrm>
            <a:off x="6324600" y="30083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0" name="Rectangle 91"/>
          <p:cNvSpPr>
            <a:spLocks noChangeArrowheads="1"/>
          </p:cNvSpPr>
          <p:nvPr/>
        </p:nvSpPr>
        <p:spPr bwMode="auto">
          <a:xfrm>
            <a:off x="6629400" y="3008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1" name="Rectangle 92"/>
          <p:cNvSpPr>
            <a:spLocks noChangeArrowheads="1"/>
          </p:cNvSpPr>
          <p:nvPr/>
        </p:nvSpPr>
        <p:spPr bwMode="auto">
          <a:xfrm>
            <a:off x="6934200" y="3008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2" name="Rectangle 93"/>
          <p:cNvSpPr>
            <a:spLocks noChangeArrowheads="1"/>
          </p:cNvSpPr>
          <p:nvPr/>
        </p:nvSpPr>
        <p:spPr bwMode="auto">
          <a:xfrm>
            <a:off x="26670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3" name="Rectangle 94"/>
          <p:cNvSpPr>
            <a:spLocks noChangeArrowheads="1"/>
          </p:cNvSpPr>
          <p:nvPr/>
        </p:nvSpPr>
        <p:spPr bwMode="auto">
          <a:xfrm>
            <a:off x="29718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4" name="Rectangle 95"/>
          <p:cNvSpPr>
            <a:spLocks noChangeArrowheads="1"/>
          </p:cNvSpPr>
          <p:nvPr/>
        </p:nvSpPr>
        <p:spPr bwMode="auto">
          <a:xfrm>
            <a:off x="32766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5" name="Rectangle 96"/>
          <p:cNvSpPr>
            <a:spLocks noChangeArrowheads="1"/>
          </p:cNvSpPr>
          <p:nvPr/>
        </p:nvSpPr>
        <p:spPr bwMode="auto">
          <a:xfrm>
            <a:off x="35814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6" name="Rectangle 97"/>
          <p:cNvSpPr>
            <a:spLocks noChangeArrowheads="1"/>
          </p:cNvSpPr>
          <p:nvPr/>
        </p:nvSpPr>
        <p:spPr bwMode="auto">
          <a:xfrm>
            <a:off x="38862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7" name="Rectangle 98"/>
          <p:cNvSpPr>
            <a:spLocks noChangeArrowheads="1"/>
          </p:cNvSpPr>
          <p:nvPr/>
        </p:nvSpPr>
        <p:spPr bwMode="auto">
          <a:xfrm>
            <a:off x="41910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8" name="Rectangle 99"/>
          <p:cNvSpPr>
            <a:spLocks noChangeArrowheads="1"/>
          </p:cNvSpPr>
          <p:nvPr/>
        </p:nvSpPr>
        <p:spPr bwMode="auto">
          <a:xfrm>
            <a:off x="44958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9" name="Rectangle 100"/>
          <p:cNvSpPr>
            <a:spLocks noChangeArrowheads="1"/>
          </p:cNvSpPr>
          <p:nvPr/>
        </p:nvSpPr>
        <p:spPr bwMode="auto">
          <a:xfrm>
            <a:off x="48006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0" name="Rectangle 101"/>
          <p:cNvSpPr>
            <a:spLocks noChangeArrowheads="1"/>
          </p:cNvSpPr>
          <p:nvPr/>
        </p:nvSpPr>
        <p:spPr bwMode="auto">
          <a:xfrm>
            <a:off x="51054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1" name="Rectangle 102"/>
          <p:cNvSpPr>
            <a:spLocks noChangeArrowheads="1"/>
          </p:cNvSpPr>
          <p:nvPr/>
        </p:nvSpPr>
        <p:spPr bwMode="auto">
          <a:xfrm>
            <a:off x="54102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2" name="Rectangle 103"/>
          <p:cNvSpPr>
            <a:spLocks noChangeArrowheads="1"/>
          </p:cNvSpPr>
          <p:nvPr/>
        </p:nvSpPr>
        <p:spPr bwMode="auto">
          <a:xfrm>
            <a:off x="57150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3" name="Rectangle 104"/>
          <p:cNvSpPr>
            <a:spLocks noChangeArrowheads="1"/>
          </p:cNvSpPr>
          <p:nvPr/>
        </p:nvSpPr>
        <p:spPr bwMode="auto">
          <a:xfrm>
            <a:off x="60198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4" name="Rectangle 105"/>
          <p:cNvSpPr>
            <a:spLocks noChangeArrowheads="1"/>
          </p:cNvSpPr>
          <p:nvPr/>
        </p:nvSpPr>
        <p:spPr bwMode="auto">
          <a:xfrm>
            <a:off x="63246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5" name="Rectangle 106"/>
          <p:cNvSpPr>
            <a:spLocks noChangeArrowheads="1"/>
          </p:cNvSpPr>
          <p:nvPr/>
        </p:nvSpPr>
        <p:spPr bwMode="auto">
          <a:xfrm>
            <a:off x="66294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6" name="Rectangle 107"/>
          <p:cNvSpPr>
            <a:spLocks noChangeArrowheads="1"/>
          </p:cNvSpPr>
          <p:nvPr/>
        </p:nvSpPr>
        <p:spPr bwMode="auto">
          <a:xfrm>
            <a:off x="69342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7" name="Rectangle 108"/>
          <p:cNvSpPr>
            <a:spLocks noChangeArrowheads="1"/>
          </p:cNvSpPr>
          <p:nvPr/>
        </p:nvSpPr>
        <p:spPr bwMode="auto">
          <a:xfrm>
            <a:off x="2667000" y="3617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8" name="Rectangle 109"/>
          <p:cNvSpPr>
            <a:spLocks noChangeArrowheads="1"/>
          </p:cNvSpPr>
          <p:nvPr/>
        </p:nvSpPr>
        <p:spPr bwMode="auto">
          <a:xfrm>
            <a:off x="2971800" y="36179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9" name="Rectangle 110"/>
          <p:cNvSpPr>
            <a:spLocks noChangeArrowheads="1"/>
          </p:cNvSpPr>
          <p:nvPr/>
        </p:nvSpPr>
        <p:spPr bwMode="auto">
          <a:xfrm>
            <a:off x="3276600" y="3617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0" name="Rectangle 111"/>
          <p:cNvSpPr>
            <a:spLocks noChangeArrowheads="1"/>
          </p:cNvSpPr>
          <p:nvPr/>
        </p:nvSpPr>
        <p:spPr bwMode="auto">
          <a:xfrm>
            <a:off x="3581400" y="3617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1" name="Rectangle 112"/>
          <p:cNvSpPr>
            <a:spLocks noChangeArrowheads="1"/>
          </p:cNvSpPr>
          <p:nvPr/>
        </p:nvSpPr>
        <p:spPr bwMode="auto">
          <a:xfrm>
            <a:off x="3886200" y="3617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2" name="Rectangle 113"/>
          <p:cNvSpPr>
            <a:spLocks noChangeArrowheads="1"/>
          </p:cNvSpPr>
          <p:nvPr/>
        </p:nvSpPr>
        <p:spPr bwMode="auto">
          <a:xfrm>
            <a:off x="4191000" y="3617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3" name="Rectangle 114"/>
          <p:cNvSpPr>
            <a:spLocks noChangeArrowheads="1"/>
          </p:cNvSpPr>
          <p:nvPr/>
        </p:nvSpPr>
        <p:spPr bwMode="auto">
          <a:xfrm>
            <a:off x="4495800" y="3617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4" name="Rectangle 115"/>
          <p:cNvSpPr>
            <a:spLocks noChangeArrowheads="1"/>
          </p:cNvSpPr>
          <p:nvPr/>
        </p:nvSpPr>
        <p:spPr bwMode="auto">
          <a:xfrm>
            <a:off x="4800600" y="36179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5" name="Rectangle 116"/>
          <p:cNvSpPr>
            <a:spLocks noChangeArrowheads="1"/>
          </p:cNvSpPr>
          <p:nvPr/>
        </p:nvSpPr>
        <p:spPr bwMode="auto">
          <a:xfrm>
            <a:off x="5105400" y="3617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6" name="Rectangle 117"/>
          <p:cNvSpPr>
            <a:spLocks noChangeArrowheads="1"/>
          </p:cNvSpPr>
          <p:nvPr/>
        </p:nvSpPr>
        <p:spPr bwMode="auto">
          <a:xfrm>
            <a:off x="5410200" y="36179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7" name="Rectangle 118"/>
          <p:cNvSpPr>
            <a:spLocks noChangeArrowheads="1"/>
          </p:cNvSpPr>
          <p:nvPr/>
        </p:nvSpPr>
        <p:spPr bwMode="auto">
          <a:xfrm>
            <a:off x="5715000" y="3617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8" name="Rectangle 119"/>
          <p:cNvSpPr>
            <a:spLocks noChangeArrowheads="1"/>
          </p:cNvSpPr>
          <p:nvPr/>
        </p:nvSpPr>
        <p:spPr bwMode="auto">
          <a:xfrm>
            <a:off x="6019800" y="36179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9" name="Rectangle 120"/>
          <p:cNvSpPr>
            <a:spLocks noChangeArrowheads="1"/>
          </p:cNvSpPr>
          <p:nvPr/>
        </p:nvSpPr>
        <p:spPr bwMode="auto">
          <a:xfrm>
            <a:off x="6324600" y="3617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0" name="Rectangle 121"/>
          <p:cNvSpPr>
            <a:spLocks noChangeArrowheads="1"/>
          </p:cNvSpPr>
          <p:nvPr/>
        </p:nvSpPr>
        <p:spPr bwMode="auto">
          <a:xfrm>
            <a:off x="6629400" y="36179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1" name="Rectangle 122"/>
          <p:cNvSpPr>
            <a:spLocks noChangeArrowheads="1"/>
          </p:cNvSpPr>
          <p:nvPr/>
        </p:nvSpPr>
        <p:spPr bwMode="auto">
          <a:xfrm>
            <a:off x="6934200" y="36179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2" name="Rectangle 123"/>
          <p:cNvSpPr>
            <a:spLocks noChangeArrowheads="1"/>
          </p:cNvSpPr>
          <p:nvPr/>
        </p:nvSpPr>
        <p:spPr bwMode="auto">
          <a:xfrm>
            <a:off x="26670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3" name="Rectangle 124"/>
          <p:cNvSpPr>
            <a:spLocks noChangeArrowheads="1"/>
          </p:cNvSpPr>
          <p:nvPr/>
        </p:nvSpPr>
        <p:spPr bwMode="auto">
          <a:xfrm>
            <a:off x="29718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4" name="Rectangle 125"/>
          <p:cNvSpPr>
            <a:spLocks noChangeArrowheads="1"/>
          </p:cNvSpPr>
          <p:nvPr/>
        </p:nvSpPr>
        <p:spPr bwMode="auto">
          <a:xfrm>
            <a:off x="32766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5" name="Rectangle 126"/>
          <p:cNvSpPr>
            <a:spLocks noChangeArrowheads="1"/>
          </p:cNvSpPr>
          <p:nvPr/>
        </p:nvSpPr>
        <p:spPr bwMode="auto">
          <a:xfrm>
            <a:off x="35814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6" name="Rectangle 127"/>
          <p:cNvSpPr>
            <a:spLocks noChangeArrowheads="1"/>
          </p:cNvSpPr>
          <p:nvPr/>
        </p:nvSpPr>
        <p:spPr bwMode="auto">
          <a:xfrm>
            <a:off x="3886200" y="39227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7" name="Rectangle 128"/>
          <p:cNvSpPr>
            <a:spLocks noChangeArrowheads="1"/>
          </p:cNvSpPr>
          <p:nvPr/>
        </p:nvSpPr>
        <p:spPr bwMode="auto">
          <a:xfrm>
            <a:off x="41910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8" name="Rectangle 129"/>
          <p:cNvSpPr>
            <a:spLocks noChangeArrowheads="1"/>
          </p:cNvSpPr>
          <p:nvPr/>
        </p:nvSpPr>
        <p:spPr bwMode="auto">
          <a:xfrm>
            <a:off x="44958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9" name="Rectangle 130"/>
          <p:cNvSpPr>
            <a:spLocks noChangeArrowheads="1"/>
          </p:cNvSpPr>
          <p:nvPr/>
        </p:nvSpPr>
        <p:spPr bwMode="auto">
          <a:xfrm>
            <a:off x="48006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0" name="Rectangle 131"/>
          <p:cNvSpPr>
            <a:spLocks noChangeArrowheads="1"/>
          </p:cNvSpPr>
          <p:nvPr/>
        </p:nvSpPr>
        <p:spPr bwMode="auto">
          <a:xfrm>
            <a:off x="51054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1" name="Rectangle 132"/>
          <p:cNvSpPr>
            <a:spLocks noChangeArrowheads="1"/>
          </p:cNvSpPr>
          <p:nvPr/>
        </p:nvSpPr>
        <p:spPr bwMode="auto">
          <a:xfrm>
            <a:off x="54102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2" name="Rectangle 133"/>
          <p:cNvSpPr>
            <a:spLocks noChangeArrowheads="1"/>
          </p:cNvSpPr>
          <p:nvPr/>
        </p:nvSpPr>
        <p:spPr bwMode="auto">
          <a:xfrm>
            <a:off x="57150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3" name="Rectangle 134"/>
          <p:cNvSpPr>
            <a:spLocks noChangeArrowheads="1"/>
          </p:cNvSpPr>
          <p:nvPr/>
        </p:nvSpPr>
        <p:spPr bwMode="auto">
          <a:xfrm>
            <a:off x="60198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4" name="Rectangle 135"/>
          <p:cNvSpPr>
            <a:spLocks noChangeArrowheads="1"/>
          </p:cNvSpPr>
          <p:nvPr/>
        </p:nvSpPr>
        <p:spPr bwMode="auto">
          <a:xfrm>
            <a:off x="63246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5" name="Rectangle 136"/>
          <p:cNvSpPr>
            <a:spLocks noChangeArrowheads="1"/>
          </p:cNvSpPr>
          <p:nvPr/>
        </p:nvSpPr>
        <p:spPr bwMode="auto">
          <a:xfrm>
            <a:off x="66294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6" name="Rectangle 137"/>
          <p:cNvSpPr>
            <a:spLocks noChangeArrowheads="1"/>
          </p:cNvSpPr>
          <p:nvPr/>
        </p:nvSpPr>
        <p:spPr bwMode="auto">
          <a:xfrm>
            <a:off x="69342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7" name="Rectangle 138"/>
          <p:cNvSpPr>
            <a:spLocks noChangeArrowheads="1"/>
          </p:cNvSpPr>
          <p:nvPr/>
        </p:nvSpPr>
        <p:spPr bwMode="auto">
          <a:xfrm>
            <a:off x="2667000" y="4227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8" name="Rectangle 139"/>
          <p:cNvSpPr>
            <a:spLocks noChangeArrowheads="1"/>
          </p:cNvSpPr>
          <p:nvPr/>
        </p:nvSpPr>
        <p:spPr bwMode="auto">
          <a:xfrm>
            <a:off x="2971800" y="42275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9" name="Rectangle 140"/>
          <p:cNvSpPr>
            <a:spLocks noChangeArrowheads="1"/>
          </p:cNvSpPr>
          <p:nvPr/>
        </p:nvSpPr>
        <p:spPr bwMode="auto">
          <a:xfrm>
            <a:off x="3276600" y="42275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0" name="Rectangle 141"/>
          <p:cNvSpPr>
            <a:spLocks noChangeArrowheads="1"/>
          </p:cNvSpPr>
          <p:nvPr/>
        </p:nvSpPr>
        <p:spPr bwMode="auto">
          <a:xfrm>
            <a:off x="3581400" y="4227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1" name="Rectangle 142"/>
          <p:cNvSpPr>
            <a:spLocks noChangeArrowheads="1"/>
          </p:cNvSpPr>
          <p:nvPr/>
        </p:nvSpPr>
        <p:spPr bwMode="auto">
          <a:xfrm>
            <a:off x="3886200" y="4227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2" name="Rectangle 143"/>
          <p:cNvSpPr>
            <a:spLocks noChangeArrowheads="1"/>
          </p:cNvSpPr>
          <p:nvPr/>
        </p:nvSpPr>
        <p:spPr bwMode="auto">
          <a:xfrm>
            <a:off x="4191000" y="4227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3" name="Rectangle 144"/>
          <p:cNvSpPr>
            <a:spLocks noChangeArrowheads="1"/>
          </p:cNvSpPr>
          <p:nvPr/>
        </p:nvSpPr>
        <p:spPr bwMode="auto">
          <a:xfrm>
            <a:off x="4495800" y="42275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4" name="Rectangle 145"/>
          <p:cNvSpPr>
            <a:spLocks noChangeArrowheads="1"/>
          </p:cNvSpPr>
          <p:nvPr/>
        </p:nvSpPr>
        <p:spPr bwMode="auto">
          <a:xfrm>
            <a:off x="4800600" y="4227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5" name="Rectangle 146"/>
          <p:cNvSpPr>
            <a:spLocks noChangeArrowheads="1"/>
          </p:cNvSpPr>
          <p:nvPr/>
        </p:nvSpPr>
        <p:spPr bwMode="auto">
          <a:xfrm>
            <a:off x="5105400" y="4227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6" name="Rectangle 147"/>
          <p:cNvSpPr>
            <a:spLocks noChangeArrowheads="1"/>
          </p:cNvSpPr>
          <p:nvPr/>
        </p:nvSpPr>
        <p:spPr bwMode="auto">
          <a:xfrm>
            <a:off x="5410200" y="4227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7" name="Rectangle 148"/>
          <p:cNvSpPr>
            <a:spLocks noChangeArrowheads="1"/>
          </p:cNvSpPr>
          <p:nvPr/>
        </p:nvSpPr>
        <p:spPr bwMode="auto">
          <a:xfrm>
            <a:off x="5715000" y="4227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8" name="Rectangle 149"/>
          <p:cNvSpPr>
            <a:spLocks noChangeArrowheads="1"/>
          </p:cNvSpPr>
          <p:nvPr/>
        </p:nvSpPr>
        <p:spPr bwMode="auto">
          <a:xfrm>
            <a:off x="6019800" y="4227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9" name="Rectangle 150"/>
          <p:cNvSpPr>
            <a:spLocks noChangeArrowheads="1"/>
          </p:cNvSpPr>
          <p:nvPr/>
        </p:nvSpPr>
        <p:spPr bwMode="auto">
          <a:xfrm>
            <a:off x="6324600" y="4227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0" name="Rectangle 151"/>
          <p:cNvSpPr>
            <a:spLocks noChangeArrowheads="1"/>
          </p:cNvSpPr>
          <p:nvPr/>
        </p:nvSpPr>
        <p:spPr bwMode="auto">
          <a:xfrm>
            <a:off x="6629400" y="4227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1" name="Rectangle 152"/>
          <p:cNvSpPr>
            <a:spLocks noChangeArrowheads="1"/>
          </p:cNvSpPr>
          <p:nvPr/>
        </p:nvSpPr>
        <p:spPr bwMode="auto">
          <a:xfrm>
            <a:off x="6934200" y="4227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2" name="Rectangle 153"/>
          <p:cNvSpPr>
            <a:spLocks noChangeArrowheads="1"/>
          </p:cNvSpPr>
          <p:nvPr/>
        </p:nvSpPr>
        <p:spPr bwMode="auto">
          <a:xfrm>
            <a:off x="2667000" y="4532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3" name="Rectangle 154"/>
          <p:cNvSpPr>
            <a:spLocks noChangeArrowheads="1"/>
          </p:cNvSpPr>
          <p:nvPr/>
        </p:nvSpPr>
        <p:spPr bwMode="auto">
          <a:xfrm>
            <a:off x="2971800" y="45323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4" name="Rectangle 155"/>
          <p:cNvSpPr>
            <a:spLocks noChangeArrowheads="1"/>
          </p:cNvSpPr>
          <p:nvPr/>
        </p:nvSpPr>
        <p:spPr bwMode="auto">
          <a:xfrm>
            <a:off x="3276600" y="45323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5" name="Rectangle 156"/>
          <p:cNvSpPr>
            <a:spLocks noChangeArrowheads="1"/>
          </p:cNvSpPr>
          <p:nvPr/>
        </p:nvSpPr>
        <p:spPr bwMode="auto">
          <a:xfrm>
            <a:off x="3581400" y="4532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6" name="Rectangle 157"/>
          <p:cNvSpPr>
            <a:spLocks noChangeArrowheads="1"/>
          </p:cNvSpPr>
          <p:nvPr/>
        </p:nvSpPr>
        <p:spPr bwMode="auto">
          <a:xfrm>
            <a:off x="3886200" y="4532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7" name="Rectangle 158"/>
          <p:cNvSpPr>
            <a:spLocks noChangeArrowheads="1"/>
          </p:cNvSpPr>
          <p:nvPr/>
        </p:nvSpPr>
        <p:spPr bwMode="auto">
          <a:xfrm>
            <a:off x="4191000" y="45323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8" name="Rectangle 159"/>
          <p:cNvSpPr>
            <a:spLocks noChangeArrowheads="1"/>
          </p:cNvSpPr>
          <p:nvPr/>
        </p:nvSpPr>
        <p:spPr bwMode="auto">
          <a:xfrm>
            <a:off x="4495800" y="45323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9" name="Rectangle 160"/>
          <p:cNvSpPr>
            <a:spLocks noChangeArrowheads="1"/>
          </p:cNvSpPr>
          <p:nvPr/>
        </p:nvSpPr>
        <p:spPr bwMode="auto">
          <a:xfrm>
            <a:off x="4800600" y="4532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0" name="Rectangle 161"/>
          <p:cNvSpPr>
            <a:spLocks noChangeArrowheads="1"/>
          </p:cNvSpPr>
          <p:nvPr/>
        </p:nvSpPr>
        <p:spPr bwMode="auto">
          <a:xfrm>
            <a:off x="5105400" y="4532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1" name="Rectangle 162"/>
          <p:cNvSpPr>
            <a:spLocks noChangeArrowheads="1"/>
          </p:cNvSpPr>
          <p:nvPr/>
        </p:nvSpPr>
        <p:spPr bwMode="auto">
          <a:xfrm>
            <a:off x="5410200" y="4532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2" name="Rectangle 163"/>
          <p:cNvSpPr>
            <a:spLocks noChangeArrowheads="1"/>
          </p:cNvSpPr>
          <p:nvPr/>
        </p:nvSpPr>
        <p:spPr bwMode="auto">
          <a:xfrm>
            <a:off x="5715000" y="4532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3" name="Rectangle 164"/>
          <p:cNvSpPr>
            <a:spLocks noChangeArrowheads="1"/>
          </p:cNvSpPr>
          <p:nvPr/>
        </p:nvSpPr>
        <p:spPr bwMode="auto">
          <a:xfrm>
            <a:off x="6019800" y="45323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4" name="Rectangle 165"/>
          <p:cNvSpPr>
            <a:spLocks noChangeArrowheads="1"/>
          </p:cNvSpPr>
          <p:nvPr/>
        </p:nvSpPr>
        <p:spPr bwMode="auto">
          <a:xfrm>
            <a:off x="6324600" y="4532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5" name="Rectangle 166"/>
          <p:cNvSpPr>
            <a:spLocks noChangeArrowheads="1"/>
          </p:cNvSpPr>
          <p:nvPr/>
        </p:nvSpPr>
        <p:spPr bwMode="auto">
          <a:xfrm>
            <a:off x="6629400" y="4532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6" name="Rectangle 167"/>
          <p:cNvSpPr>
            <a:spLocks noChangeArrowheads="1"/>
          </p:cNvSpPr>
          <p:nvPr/>
        </p:nvSpPr>
        <p:spPr bwMode="auto">
          <a:xfrm>
            <a:off x="6934200" y="4532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7" name="Rectangle 168"/>
          <p:cNvSpPr>
            <a:spLocks noChangeArrowheads="1"/>
          </p:cNvSpPr>
          <p:nvPr/>
        </p:nvSpPr>
        <p:spPr bwMode="auto">
          <a:xfrm>
            <a:off x="2667000" y="4837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8" name="Rectangle 169"/>
          <p:cNvSpPr>
            <a:spLocks noChangeArrowheads="1"/>
          </p:cNvSpPr>
          <p:nvPr/>
        </p:nvSpPr>
        <p:spPr bwMode="auto">
          <a:xfrm>
            <a:off x="2971800" y="4837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9" name="Rectangle 170"/>
          <p:cNvSpPr>
            <a:spLocks noChangeArrowheads="1"/>
          </p:cNvSpPr>
          <p:nvPr/>
        </p:nvSpPr>
        <p:spPr bwMode="auto">
          <a:xfrm>
            <a:off x="3276600" y="4837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0" name="Rectangle 171"/>
          <p:cNvSpPr>
            <a:spLocks noChangeArrowheads="1"/>
          </p:cNvSpPr>
          <p:nvPr/>
        </p:nvSpPr>
        <p:spPr bwMode="auto">
          <a:xfrm>
            <a:off x="3581400" y="4837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1" name="Rectangle 172"/>
          <p:cNvSpPr>
            <a:spLocks noChangeArrowheads="1"/>
          </p:cNvSpPr>
          <p:nvPr/>
        </p:nvSpPr>
        <p:spPr bwMode="auto">
          <a:xfrm>
            <a:off x="3886200" y="4837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2" name="Rectangle 173"/>
          <p:cNvSpPr>
            <a:spLocks noChangeArrowheads="1"/>
          </p:cNvSpPr>
          <p:nvPr/>
        </p:nvSpPr>
        <p:spPr bwMode="auto">
          <a:xfrm>
            <a:off x="4191000" y="4837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3" name="Rectangle 174"/>
          <p:cNvSpPr>
            <a:spLocks noChangeArrowheads="1"/>
          </p:cNvSpPr>
          <p:nvPr/>
        </p:nvSpPr>
        <p:spPr bwMode="auto">
          <a:xfrm>
            <a:off x="4495800" y="4837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4" name="Rectangle 175"/>
          <p:cNvSpPr>
            <a:spLocks noChangeArrowheads="1"/>
          </p:cNvSpPr>
          <p:nvPr/>
        </p:nvSpPr>
        <p:spPr bwMode="auto">
          <a:xfrm>
            <a:off x="4800600" y="4837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5" name="Rectangle 176"/>
          <p:cNvSpPr>
            <a:spLocks noChangeArrowheads="1"/>
          </p:cNvSpPr>
          <p:nvPr/>
        </p:nvSpPr>
        <p:spPr bwMode="auto">
          <a:xfrm>
            <a:off x="5105400" y="4837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6" name="Rectangle 177"/>
          <p:cNvSpPr>
            <a:spLocks noChangeArrowheads="1"/>
          </p:cNvSpPr>
          <p:nvPr/>
        </p:nvSpPr>
        <p:spPr bwMode="auto">
          <a:xfrm>
            <a:off x="5410200" y="4837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7" name="Rectangle 178"/>
          <p:cNvSpPr>
            <a:spLocks noChangeArrowheads="1"/>
          </p:cNvSpPr>
          <p:nvPr/>
        </p:nvSpPr>
        <p:spPr bwMode="auto">
          <a:xfrm>
            <a:off x="5715000" y="4837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8" name="Rectangle 179"/>
          <p:cNvSpPr>
            <a:spLocks noChangeArrowheads="1"/>
          </p:cNvSpPr>
          <p:nvPr/>
        </p:nvSpPr>
        <p:spPr bwMode="auto">
          <a:xfrm>
            <a:off x="6019800" y="4837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9" name="Rectangle 180"/>
          <p:cNvSpPr>
            <a:spLocks noChangeArrowheads="1"/>
          </p:cNvSpPr>
          <p:nvPr/>
        </p:nvSpPr>
        <p:spPr bwMode="auto">
          <a:xfrm>
            <a:off x="6324600" y="4837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0" name="Rectangle 181"/>
          <p:cNvSpPr>
            <a:spLocks noChangeArrowheads="1"/>
          </p:cNvSpPr>
          <p:nvPr/>
        </p:nvSpPr>
        <p:spPr bwMode="auto">
          <a:xfrm>
            <a:off x="6629400" y="4837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1" name="Rectangle 182"/>
          <p:cNvSpPr>
            <a:spLocks noChangeArrowheads="1"/>
          </p:cNvSpPr>
          <p:nvPr/>
        </p:nvSpPr>
        <p:spPr bwMode="auto">
          <a:xfrm>
            <a:off x="6934200" y="4837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2" name="Rectangle 183"/>
          <p:cNvSpPr>
            <a:spLocks noChangeArrowheads="1"/>
          </p:cNvSpPr>
          <p:nvPr/>
        </p:nvSpPr>
        <p:spPr bwMode="auto">
          <a:xfrm>
            <a:off x="2667000" y="5141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3" name="Rectangle 184"/>
          <p:cNvSpPr>
            <a:spLocks noChangeArrowheads="1"/>
          </p:cNvSpPr>
          <p:nvPr/>
        </p:nvSpPr>
        <p:spPr bwMode="auto">
          <a:xfrm>
            <a:off x="2971800" y="51419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4" name="Rectangle 185"/>
          <p:cNvSpPr>
            <a:spLocks noChangeArrowheads="1"/>
          </p:cNvSpPr>
          <p:nvPr/>
        </p:nvSpPr>
        <p:spPr bwMode="auto">
          <a:xfrm>
            <a:off x="3276600" y="51419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5" name="Rectangle 186"/>
          <p:cNvSpPr>
            <a:spLocks noChangeArrowheads="1"/>
          </p:cNvSpPr>
          <p:nvPr/>
        </p:nvSpPr>
        <p:spPr bwMode="auto">
          <a:xfrm>
            <a:off x="3581400" y="5141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6" name="Rectangle 187"/>
          <p:cNvSpPr>
            <a:spLocks noChangeArrowheads="1"/>
          </p:cNvSpPr>
          <p:nvPr/>
        </p:nvSpPr>
        <p:spPr bwMode="auto">
          <a:xfrm>
            <a:off x="3886200" y="5141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7" name="Rectangle 188"/>
          <p:cNvSpPr>
            <a:spLocks noChangeArrowheads="1"/>
          </p:cNvSpPr>
          <p:nvPr/>
        </p:nvSpPr>
        <p:spPr bwMode="auto">
          <a:xfrm>
            <a:off x="4191000" y="5141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8" name="Rectangle 189"/>
          <p:cNvSpPr>
            <a:spLocks noChangeArrowheads="1"/>
          </p:cNvSpPr>
          <p:nvPr/>
        </p:nvSpPr>
        <p:spPr bwMode="auto">
          <a:xfrm>
            <a:off x="4495800" y="5141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9" name="Rectangle 190"/>
          <p:cNvSpPr>
            <a:spLocks noChangeArrowheads="1"/>
          </p:cNvSpPr>
          <p:nvPr/>
        </p:nvSpPr>
        <p:spPr bwMode="auto">
          <a:xfrm>
            <a:off x="4800600" y="5141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0" name="Rectangle 191"/>
          <p:cNvSpPr>
            <a:spLocks noChangeArrowheads="1"/>
          </p:cNvSpPr>
          <p:nvPr/>
        </p:nvSpPr>
        <p:spPr bwMode="auto">
          <a:xfrm>
            <a:off x="5105400" y="5141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1" name="Rectangle 192"/>
          <p:cNvSpPr>
            <a:spLocks noChangeArrowheads="1"/>
          </p:cNvSpPr>
          <p:nvPr/>
        </p:nvSpPr>
        <p:spPr bwMode="auto">
          <a:xfrm>
            <a:off x="5410200" y="5141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2" name="Rectangle 193"/>
          <p:cNvSpPr>
            <a:spLocks noChangeArrowheads="1"/>
          </p:cNvSpPr>
          <p:nvPr/>
        </p:nvSpPr>
        <p:spPr bwMode="auto">
          <a:xfrm>
            <a:off x="5715000" y="5141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3" name="Rectangle 194"/>
          <p:cNvSpPr>
            <a:spLocks noChangeArrowheads="1"/>
          </p:cNvSpPr>
          <p:nvPr/>
        </p:nvSpPr>
        <p:spPr bwMode="auto">
          <a:xfrm>
            <a:off x="6019800" y="51419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4" name="Rectangle 195"/>
          <p:cNvSpPr>
            <a:spLocks noChangeArrowheads="1"/>
          </p:cNvSpPr>
          <p:nvPr/>
        </p:nvSpPr>
        <p:spPr bwMode="auto">
          <a:xfrm>
            <a:off x="6324600" y="5141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5" name="Rectangle 196"/>
          <p:cNvSpPr>
            <a:spLocks noChangeArrowheads="1"/>
          </p:cNvSpPr>
          <p:nvPr/>
        </p:nvSpPr>
        <p:spPr bwMode="auto">
          <a:xfrm>
            <a:off x="6629400" y="5141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6" name="Rectangle 197"/>
          <p:cNvSpPr>
            <a:spLocks noChangeArrowheads="1"/>
          </p:cNvSpPr>
          <p:nvPr/>
        </p:nvSpPr>
        <p:spPr bwMode="auto">
          <a:xfrm>
            <a:off x="6934200" y="5141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7" name="Rectangle 198"/>
          <p:cNvSpPr>
            <a:spLocks noChangeArrowheads="1"/>
          </p:cNvSpPr>
          <p:nvPr/>
        </p:nvSpPr>
        <p:spPr bwMode="auto">
          <a:xfrm>
            <a:off x="26670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8" name="Rectangle 199"/>
          <p:cNvSpPr>
            <a:spLocks noChangeArrowheads="1"/>
          </p:cNvSpPr>
          <p:nvPr/>
        </p:nvSpPr>
        <p:spPr bwMode="auto">
          <a:xfrm>
            <a:off x="29718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9" name="Rectangle 200"/>
          <p:cNvSpPr>
            <a:spLocks noChangeArrowheads="1"/>
          </p:cNvSpPr>
          <p:nvPr/>
        </p:nvSpPr>
        <p:spPr bwMode="auto">
          <a:xfrm>
            <a:off x="3276600" y="54467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0" name="Rectangle 201"/>
          <p:cNvSpPr>
            <a:spLocks noChangeArrowheads="1"/>
          </p:cNvSpPr>
          <p:nvPr/>
        </p:nvSpPr>
        <p:spPr bwMode="auto">
          <a:xfrm>
            <a:off x="35814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1" name="Rectangle 202"/>
          <p:cNvSpPr>
            <a:spLocks noChangeArrowheads="1"/>
          </p:cNvSpPr>
          <p:nvPr/>
        </p:nvSpPr>
        <p:spPr bwMode="auto">
          <a:xfrm>
            <a:off x="38862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2" name="Rectangle 203"/>
          <p:cNvSpPr>
            <a:spLocks noChangeArrowheads="1"/>
          </p:cNvSpPr>
          <p:nvPr/>
        </p:nvSpPr>
        <p:spPr bwMode="auto">
          <a:xfrm>
            <a:off x="41910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3" name="Rectangle 204"/>
          <p:cNvSpPr>
            <a:spLocks noChangeArrowheads="1"/>
          </p:cNvSpPr>
          <p:nvPr/>
        </p:nvSpPr>
        <p:spPr bwMode="auto">
          <a:xfrm>
            <a:off x="44958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4" name="Rectangle 205"/>
          <p:cNvSpPr>
            <a:spLocks noChangeArrowheads="1"/>
          </p:cNvSpPr>
          <p:nvPr/>
        </p:nvSpPr>
        <p:spPr bwMode="auto">
          <a:xfrm>
            <a:off x="48006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5" name="Rectangle 206"/>
          <p:cNvSpPr>
            <a:spLocks noChangeArrowheads="1"/>
          </p:cNvSpPr>
          <p:nvPr/>
        </p:nvSpPr>
        <p:spPr bwMode="auto">
          <a:xfrm>
            <a:off x="51054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6" name="Rectangle 207"/>
          <p:cNvSpPr>
            <a:spLocks noChangeArrowheads="1"/>
          </p:cNvSpPr>
          <p:nvPr/>
        </p:nvSpPr>
        <p:spPr bwMode="auto">
          <a:xfrm>
            <a:off x="54102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7" name="Rectangle 208"/>
          <p:cNvSpPr>
            <a:spLocks noChangeArrowheads="1"/>
          </p:cNvSpPr>
          <p:nvPr/>
        </p:nvSpPr>
        <p:spPr bwMode="auto">
          <a:xfrm>
            <a:off x="57150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8" name="Rectangle 209"/>
          <p:cNvSpPr>
            <a:spLocks noChangeArrowheads="1"/>
          </p:cNvSpPr>
          <p:nvPr/>
        </p:nvSpPr>
        <p:spPr bwMode="auto">
          <a:xfrm>
            <a:off x="60198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9" name="Rectangle 210"/>
          <p:cNvSpPr>
            <a:spLocks noChangeArrowheads="1"/>
          </p:cNvSpPr>
          <p:nvPr/>
        </p:nvSpPr>
        <p:spPr bwMode="auto">
          <a:xfrm>
            <a:off x="6324600" y="54467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30" name="Rectangle 211"/>
          <p:cNvSpPr>
            <a:spLocks noChangeArrowheads="1"/>
          </p:cNvSpPr>
          <p:nvPr/>
        </p:nvSpPr>
        <p:spPr bwMode="auto">
          <a:xfrm>
            <a:off x="66294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31" name="Rectangle 212"/>
          <p:cNvSpPr>
            <a:spLocks noChangeArrowheads="1"/>
          </p:cNvSpPr>
          <p:nvPr/>
        </p:nvSpPr>
        <p:spPr bwMode="auto">
          <a:xfrm>
            <a:off x="69342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432" name="Group 215"/>
          <p:cNvGrpSpPr>
            <a:grpSpLocks/>
          </p:cNvGrpSpPr>
          <p:nvPr/>
        </p:nvGrpSpPr>
        <p:grpSpPr bwMode="auto">
          <a:xfrm>
            <a:off x="533400" y="1706562"/>
            <a:ext cx="2051050" cy="457200"/>
            <a:chOff x="100" y="768"/>
            <a:chExt cx="1292" cy="288"/>
          </a:xfrm>
        </p:grpSpPr>
        <p:sp>
          <p:nvSpPr>
            <p:cNvPr id="433" name="Rectangle 213"/>
            <p:cNvSpPr>
              <a:spLocks noChangeArrowheads="1"/>
            </p:cNvSpPr>
            <p:nvPr/>
          </p:nvSpPr>
          <p:spPr bwMode="auto">
            <a:xfrm>
              <a:off x="100" y="820"/>
              <a:ext cx="184" cy="184"/>
            </a:xfrm>
            <a:prstGeom prst="rect">
              <a:avLst/>
            </a:prstGeom>
            <a:solidFill>
              <a:srgbClr val="33CC33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34" name="Rectangle 214"/>
            <p:cNvSpPr>
              <a:spLocks noChangeArrowheads="1"/>
            </p:cNvSpPr>
            <p:nvPr/>
          </p:nvSpPr>
          <p:spPr bwMode="auto">
            <a:xfrm>
              <a:off x="384" y="768"/>
              <a:ext cx="10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start pin</a:t>
              </a:r>
            </a:p>
          </p:txBody>
        </p:sp>
      </p:grpSp>
      <p:grpSp>
        <p:nvGrpSpPr>
          <p:cNvPr id="435" name="Group 218"/>
          <p:cNvGrpSpPr>
            <a:grpSpLocks/>
          </p:cNvGrpSpPr>
          <p:nvPr/>
        </p:nvGrpSpPr>
        <p:grpSpPr bwMode="auto">
          <a:xfrm>
            <a:off x="533400" y="2392362"/>
            <a:ext cx="2051050" cy="457200"/>
            <a:chOff x="100" y="1200"/>
            <a:chExt cx="1292" cy="288"/>
          </a:xfrm>
        </p:grpSpPr>
        <p:sp>
          <p:nvSpPr>
            <p:cNvPr id="436" name="Rectangle 216"/>
            <p:cNvSpPr>
              <a:spLocks noChangeArrowheads="1"/>
            </p:cNvSpPr>
            <p:nvPr/>
          </p:nvSpPr>
          <p:spPr bwMode="auto">
            <a:xfrm>
              <a:off x="100" y="1252"/>
              <a:ext cx="184" cy="184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37" name="Rectangle 217"/>
            <p:cNvSpPr>
              <a:spLocks noChangeArrowheads="1"/>
            </p:cNvSpPr>
            <p:nvPr/>
          </p:nvSpPr>
          <p:spPr bwMode="auto">
            <a:xfrm>
              <a:off x="384" y="1200"/>
              <a:ext cx="10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end pin</a:t>
              </a:r>
            </a:p>
          </p:txBody>
        </p:sp>
      </p:grpSp>
      <p:sp>
        <p:nvSpPr>
          <p:cNvPr id="439" name="Rectangle 219"/>
          <p:cNvSpPr>
            <a:spLocks noChangeArrowheads="1"/>
          </p:cNvSpPr>
          <p:nvPr/>
        </p:nvSpPr>
        <p:spPr bwMode="auto">
          <a:xfrm>
            <a:off x="1905146" y="6054518"/>
            <a:ext cx="5410054" cy="462307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chemeClr val="tx1"/>
            </a:solidFill>
          </a:ln>
          <a:effectLst/>
        </p:spPr>
        <p:txBody>
          <a:bodyPr wrap="squar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/>
              <a:t>Expand and reach all squares </a:t>
            </a:r>
            <a:r>
              <a:rPr lang="en-US" sz="2400" dirty="0">
                <a:solidFill>
                  <a:srgbClr val="C00000"/>
                </a:solidFill>
              </a:rPr>
              <a:t>3</a:t>
            </a:r>
            <a:r>
              <a:rPr lang="en-US" sz="2400" dirty="0"/>
              <a:t> units from start.</a:t>
            </a:r>
          </a:p>
        </p:txBody>
      </p:sp>
      <p:sp>
        <p:nvSpPr>
          <p:cNvPr id="221" name="Rectangle 77"/>
          <p:cNvSpPr>
            <a:spLocks noChangeArrowheads="1"/>
          </p:cNvSpPr>
          <p:nvPr/>
        </p:nvSpPr>
        <p:spPr bwMode="auto">
          <a:xfrm>
            <a:off x="2671249" y="2703512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1</a:t>
            </a:r>
          </a:p>
        </p:txBody>
      </p:sp>
      <p:sp>
        <p:nvSpPr>
          <p:cNvPr id="438" name="Rectangle 77"/>
          <p:cNvSpPr>
            <a:spLocks noChangeArrowheads="1"/>
          </p:cNvSpPr>
          <p:nvPr/>
        </p:nvSpPr>
        <p:spPr bwMode="auto">
          <a:xfrm>
            <a:off x="3276600" y="2710350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1</a:t>
            </a:r>
          </a:p>
        </p:txBody>
      </p:sp>
      <p:sp>
        <p:nvSpPr>
          <p:cNvPr id="441" name="Rectangle 77"/>
          <p:cNvSpPr>
            <a:spLocks noChangeArrowheads="1"/>
          </p:cNvSpPr>
          <p:nvPr/>
        </p:nvSpPr>
        <p:spPr bwMode="auto">
          <a:xfrm>
            <a:off x="2679700" y="3006529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2</a:t>
            </a:r>
          </a:p>
        </p:txBody>
      </p:sp>
      <p:sp>
        <p:nvSpPr>
          <p:cNvPr id="442" name="Rectangle 77"/>
          <p:cNvSpPr>
            <a:spLocks noChangeArrowheads="1"/>
          </p:cNvSpPr>
          <p:nvPr/>
        </p:nvSpPr>
        <p:spPr bwMode="auto">
          <a:xfrm>
            <a:off x="2671249" y="2418250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2</a:t>
            </a:r>
          </a:p>
        </p:txBody>
      </p:sp>
      <p:sp>
        <p:nvSpPr>
          <p:cNvPr id="443" name="Rectangle 77"/>
          <p:cNvSpPr>
            <a:spLocks noChangeArrowheads="1"/>
          </p:cNvSpPr>
          <p:nvPr/>
        </p:nvSpPr>
        <p:spPr bwMode="auto">
          <a:xfrm>
            <a:off x="3276600" y="2418250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2</a:t>
            </a:r>
          </a:p>
        </p:txBody>
      </p:sp>
      <p:sp>
        <p:nvSpPr>
          <p:cNvPr id="444" name="Rectangle 77"/>
          <p:cNvSpPr>
            <a:spLocks noChangeArrowheads="1"/>
          </p:cNvSpPr>
          <p:nvPr/>
        </p:nvSpPr>
        <p:spPr bwMode="auto">
          <a:xfrm>
            <a:off x="3276600" y="3021012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2</a:t>
            </a:r>
          </a:p>
        </p:txBody>
      </p:sp>
      <p:sp>
        <p:nvSpPr>
          <p:cNvPr id="445" name="Rectangle 77"/>
          <p:cNvSpPr>
            <a:spLocks noChangeArrowheads="1"/>
          </p:cNvSpPr>
          <p:nvPr/>
        </p:nvSpPr>
        <p:spPr bwMode="auto">
          <a:xfrm>
            <a:off x="3587848" y="2730328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2</a:t>
            </a:r>
          </a:p>
        </p:txBody>
      </p:sp>
      <p:sp>
        <p:nvSpPr>
          <p:cNvPr id="440" name="TextBox 439"/>
          <p:cNvSpPr txBox="1"/>
          <p:nvPr/>
        </p:nvSpPr>
        <p:spPr>
          <a:xfrm>
            <a:off x="2971800" y="2620962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540482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Illustration of Lee’s Algorithm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222" name="Rectangle 3"/>
          <p:cNvSpPr>
            <a:spLocks noChangeArrowheads="1"/>
          </p:cNvSpPr>
          <p:nvPr/>
        </p:nvSpPr>
        <p:spPr bwMode="auto">
          <a:xfrm>
            <a:off x="26670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3" name="Rectangle 4"/>
          <p:cNvSpPr>
            <a:spLocks noChangeArrowheads="1"/>
          </p:cNvSpPr>
          <p:nvPr/>
        </p:nvSpPr>
        <p:spPr bwMode="auto">
          <a:xfrm>
            <a:off x="29718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4" name="Rectangle 5"/>
          <p:cNvSpPr>
            <a:spLocks noChangeArrowheads="1"/>
          </p:cNvSpPr>
          <p:nvPr/>
        </p:nvSpPr>
        <p:spPr bwMode="auto">
          <a:xfrm>
            <a:off x="32766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5" name="Rectangle 6"/>
          <p:cNvSpPr>
            <a:spLocks noChangeArrowheads="1"/>
          </p:cNvSpPr>
          <p:nvPr/>
        </p:nvSpPr>
        <p:spPr bwMode="auto">
          <a:xfrm>
            <a:off x="35814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6" name="Rectangle 7"/>
          <p:cNvSpPr>
            <a:spLocks noChangeArrowheads="1"/>
          </p:cNvSpPr>
          <p:nvPr/>
        </p:nvSpPr>
        <p:spPr bwMode="auto">
          <a:xfrm>
            <a:off x="38862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7" name="Rectangle 8"/>
          <p:cNvSpPr>
            <a:spLocks noChangeArrowheads="1"/>
          </p:cNvSpPr>
          <p:nvPr/>
        </p:nvSpPr>
        <p:spPr bwMode="auto">
          <a:xfrm>
            <a:off x="41910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8" name="Rectangle 9"/>
          <p:cNvSpPr>
            <a:spLocks noChangeArrowheads="1"/>
          </p:cNvSpPr>
          <p:nvPr/>
        </p:nvSpPr>
        <p:spPr bwMode="auto">
          <a:xfrm>
            <a:off x="44958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9" name="Rectangle 10"/>
          <p:cNvSpPr>
            <a:spLocks noChangeArrowheads="1"/>
          </p:cNvSpPr>
          <p:nvPr/>
        </p:nvSpPr>
        <p:spPr bwMode="auto">
          <a:xfrm>
            <a:off x="48006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0" name="Rectangle 11"/>
          <p:cNvSpPr>
            <a:spLocks noChangeArrowheads="1"/>
          </p:cNvSpPr>
          <p:nvPr/>
        </p:nvSpPr>
        <p:spPr bwMode="auto">
          <a:xfrm>
            <a:off x="51054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1" name="Rectangle 12"/>
          <p:cNvSpPr>
            <a:spLocks noChangeArrowheads="1"/>
          </p:cNvSpPr>
          <p:nvPr/>
        </p:nvSpPr>
        <p:spPr bwMode="auto">
          <a:xfrm>
            <a:off x="54102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2" name="Rectangle 13"/>
          <p:cNvSpPr>
            <a:spLocks noChangeArrowheads="1"/>
          </p:cNvSpPr>
          <p:nvPr/>
        </p:nvSpPr>
        <p:spPr bwMode="auto">
          <a:xfrm>
            <a:off x="5715000" y="14843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3" name="Rectangle 14"/>
          <p:cNvSpPr>
            <a:spLocks noChangeArrowheads="1"/>
          </p:cNvSpPr>
          <p:nvPr/>
        </p:nvSpPr>
        <p:spPr bwMode="auto">
          <a:xfrm>
            <a:off x="60198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4" name="Rectangle 15"/>
          <p:cNvSpPr>
            <a:spLocks noChangeArrowheads="1"/>
          </p:cNvSpPr>
          <p:nvPr/>
        </p:nvSpPr>
        <p:spPr bwMode="auto">
          <a:xfrm>
            <a:off x="63246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5" name="Rectangle 16"/>
          <p:cNvSpPr>
            <a:spLocks noChangeArrowheads="1"/>
          </p:cNvSpPr>
          <p:nvPr/>
        </p:nvSpPr>
        <p:spPr bwMode="auto">
          <a:xfrm>
            <a:off x="66294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6" name="Rectangle 17"/>
          <p:cNvSpPr>
            <a:spLocks noChangeArrowheads="1"/>
          </p:cNvSpPr>
          <p:nvPr/>
        </p:nvSpPr>
        <p:spPr bwMode="auto">
          <a:xfrm>
            <a:off x="69342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7" name="Rectangle 18"/>
          <p:cNvSpPr>
            <a:spLocks noChangeArrowheads="1"/>
          </p:cNvSpPr>
          <p:nvPr/>
        </p:nvSpPr>
        <p:spPr bwMode="auto">
          <a:xfrm>
            <a:off x="2667000" y="1789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8" name="Rectangle 19"/>
          <p:cNvSpPr>
            <a:spLocks noChangeArrowheads="1"/>
          </p:cNvSpPr>
          <p:nvPr/>
        </p:nvSpPr>
        <p:spPr bwMode="auto">
          <a:xfrm>
            <a:off x="2971800" y="1789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9" name="Rectangle 20"/>
          <p:cNvSpPr>
            <a:spLocks noChangeArrowheads="1"/>
          </p:cNvSpPr>
          <p:nvPr/>
        </p:nvSpPr>
        <p:spPr bwMode="auto">
          <a:xfrm>
            <a:off x="3276600" y="1789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0" name="Rectangle 21"/>
          <p:cNvSpPr>
            <a:spLocks noChangeArrowheads="1"/>
          </p:cNvSpPr>
          <p:nvPr/>
        </p:nvSpPr>
        <p:spPr bwMode="auto">
          <a:xfrm>
            <a:off x="3581400" y="1789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1" name="Rectangle 22"/>
          <p:cNvSpPr>
            <a:spLocks noChangeArrowheads="1"/>
          </p:cNvSpPr>
          <p:nvPr/>
        </p:nvSpPr>
        <p:spPr bwMode="auto">
          <a:xfrm>
            <a:off x="3886200" y="1789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2" name="Rectangle 23"/>
          <p:cNvSpPr>
            <a:spLocks noChangeArrowheads="1"/>
          </p:cNvSpPr>
          <p:nvPr/>
        </p:nvSpPr>
        <p:spPr bwMode="auto">
          <a:xfrm>
            <a:off x="4191000" y="1789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3" name="Rectangle 24"/>
          <p:cNvSpPr>
            <a:spLocks noChangeArrowheads="1"/>
          </p:cNvSpPr>
          <p:nvPr/>
        </p:nvSpPr>
        <p:spPr bwMode="auto">
          <a:xfrm>
            <a:off x="4495800" y="1789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4" name="Rectangle 25"/>
          <p:cNvSpPr>
            <a:spLocks noChangeArrowheads="1"/>
          </p:cNvSpPr>
          <p:nvPr/>
        </p:nvSpPr>
        <p:spPr bwMode="auto">
          <a:xfrm>
            <a:off x="4800600" y="1789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5" name="Rectangle 26"/>
          <p:cNvSpPr>
            <a:spLocks noChangeArrowheads="1"/>
          </p:cNvSpPr>
          <p:nvPr/>
        </p:nvSpPr>
        <p:spPr bwMode="auto">
          <a:xfrm>
            <a:off x="5105400" y="1789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6" name="Rectangle 27"/>
          <p:cNvSpPr>
            <a:spLocks noChangeArrowheads="1"/>
          </p:cNvSpPr>
          <p:nvPr/>
        </p:nvSpPr>
        <p:spPr bwMode="auto">
          <a:xfrm>
            <a:off x="5410200" y="1789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7" name="Rectangle 28"/>
          <p:cNvSpPr>
            <a:spLocks noChangeArrowheads="1"/>
          </p:cNvSpPr>
          <p:nvPr/>
        </p:nvSpPr>
        <p:spPr bwMode="auto">
          <a:xfrm>
            <a:off x="5715000" y="1789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8" name="Rectangle 29"/>
          <p:cNvSpPr>
            <a:spLocks noChangeArrowheads="1"/>
          </p:cNvSpPr>
          <p:nvPr/>
        </p:nvSpPr>
        <p:spPr bwMode="auto">
          <a:xfrm>
            <a:off x="6019800" y="1789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9" name="Rectangle 30"/>
          <p:cNvSpPr>
            <a:spLocks noChangeArrowheads="1"/>
          </p:cNvSpPr>
          <p:nvPr/>
        </p:nvSpPr>
        <p:spPr bwMode="auto">
          <a:xfrm>
            <a:off x="6324600" y="1789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0" name="Rectangle 31"/>
          <p:cNvSpPr>
            <a:spLocks noChangeArrowheads="1"/>
          </p:cNvSpPr>
          <p:nvPr/>
        </p:nvSpPr>
        <p:spPr bwMode="auto">
          <a:xfrm>
            <a:off x="6629400" y="1789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1" name="Rectangle 32"/>
          <p:cNvSpPr>
            <a:spLocks noChangeArrowheads="1"/>
          </p:cNvSpPr>
          <p:nvPr/>
        </p:nvSpPr>
        <p:spPr bwMode="auto">
          <a:xfrm>
            <a:off x="6934200" y="1789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2" name="Rectangle 33"/>
          <p:cNvSpPr>
            <a:spLocks noChangeArrowheads="1"/>
          </p:cNvSpPr>
          <p:nvPr/>
        </p:nvSpPr>
        <p:spPr bwMode="auto">
          <a:xfrm>
            <a:off x="2667000" y="2093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3" name="Rectangle 34"/>
          <p:cNvSpPr>
            <a:spLocks noChangeArrowheads="1"/>
          </p:cNvSpPr>
          <p:nvPr/>
        </p:nvSpPr>
        <p:spPr bwMode="auto">
          <a:xfrm>
            <a:off x="2971800" y="20939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4" name="Rectangle 35"/>
          <p:cNvSpPr>
            <a:spLocks noChangeArrowheads="1"/>
          </p:cNvSpPr>
          <p:nvPr/>
        </p:nvSpPr>
        <p:spPr bwMode="auto">
          <a:xfrm>
            <a:off x="3276600" y="2093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5" name="Rectangle 36"/>
          <p:cNvSpPr>
            <a:spLocks noChangeArrowheads="1"/>
          </p:cNvSpPr>
          <p:nvPr/>
        </p:nvSpPr>
        <p:spPr bwMode="auto">
          <a:xfrm>
            <a:off x="3581400" y="20939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6" name="Rectangle 37"/>
          <p:cNvSpPr>
            <a:spLocks noChangeArrowheads="1"/>
          </p:cNvSpPr>
          <p:nvPr/>
        </p:nvSpPr>
        <p:spPr bwMode="auto">
          <a:xfrm>
            <a:off x="3886200" y="20939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7" name="Rectangle 38"/>
          <p:cNvSpPr>
            <a:spLocks noChangeArrowheads="1"/>
          </p:cNvSpPr>
          <p:nvPr/>
        </p:nvSpPr>
        <p:spPr bwMode="auto">
          <a:xfrm>
            <a:off x="4191000" y="2093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8" name="Rectangle 39"/>
          <p:cNvSpPr>
            <a:spLocks noChangeArrowheads="1"/>
          </p:cNvSpPr>
          <p:nvPr/>
        </p:nvSpPr>
        <p:spPr bwMode="auto">
          <a:xfrm>
            <a:off x="4495800" y="2093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9" name="Rectangle 40"/>
          <p:cNvSpPr>
            <a:spLocks noChangeArrowheads="1"/>
          </p:cNvSpPr>
          <p:nvPr/>
        </p:nvSpPr>
        <p:spPr bwMode="auto">
          <a:xfrm>
            <a:off x="4800600" y="2093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0" name="Rectangle 41"/>
          <p:cNvSpPr>
            <a:spLocks noChangeArrowheads="1"/>
          </p:cNvSpPr>
          <p:nvPr/>
        </p:nvSpPr>
        <p:spPr bwMode="auto">
          <a:xfrm>
            <a:off x="5105400" y="2093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1" name="Rectangle 42"/>
          <p:cNvSpPr>
            <a:spLocks noChangeArrowheads="1"/>
          </p:cNvSpPr>
          <p:nvPr/>
        </p:nvSpPr>
        <p:spPr bwMode="auto">
          <a:xfrm>
            <a:off x="5410200" y="2093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2" name="Rectangle 43"/>
          <p:cNvSpPr>
            <a:spLocks noChangeArrowheads="1"/>
          </p:cNvSpPr>
          <p:nvPr/>
        </p:nvSpPr>
        <p:spPr bwMode="auto">
          <a:xfrm>
            <a:off x="5715000" y="2093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3" name="Rectangle 44"/>
          <p:cNvSpPr>
            <a:spLocks noChangeArrowheads="1"/>
          </p:cNvSpPr>
          <p:nvPr/>
        </p:nvSpPr>
        <p:spPr bwMode="auto">
          <a:xfrm>
            <a:off x="6019800" y="2093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4" name="Rectangle 45"/>
          <p:cNvSpPr>
            <a:spLocks noChangeArrowheads="1"/>
          </p:cNvSpPr>
          <p:nvPr/>
        </p:nvSpPr>
        <p:spPr bwMode="auto">
          <a:xfrm>
            <a:off x="6324600" y="2093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5" name="Rectangle 46"/>
          <p:cNvSpPr>
            <a:spLocks noChangeArrowheads="1"/>
          </p:cNvSpPr>
          <p:nvPr/>
        </p:nvSpPr>
        <p:spPr bwMode="auto">
          <a:xfrm>
            <a:off x="6629400" y="2093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6" name="Rectangle 47"/>
          <p:cNvSpPr>
            <a:spLocks noChangeArrowheads="1"/>
          </p:cNvSpPr>
          <p:nvPr/>
        </p:nvSpPr>
        <p:spPr bwMode="auto">
          <a:xfrm>
            <a:off x="6934200" y="2093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7" name="Rectangle 48"/>
          <p:cNvSpPr>
            <a:spLocks noChangeArrowheads="1"/>
          </p:cNvSpPr>
          <p:nvPr/>
        </p:nvSpPr>
        <p:spPr bwMode="auto">
          <a:xfrm>
            <a:off x="26670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8" name="Rectangle 49"/>
          <p:cNvSpPr>
            <a:spLocks noChangeArrowheads="1"/>
          </p:cNvSpPr>
          <p:nvPr/>
        </p:nvSpPr>
        <p:spPr bwMode="auto">
          <a:xfrm>
            <a:off x="2971800" y="23987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9" name="Rectangle 50"/>
          <p:cNvSpPr>
            <a:spLocks noChangeArrowheads="1"/>
          </p:cNvSpPr>
          <p:nvPr/>
        </p:nvSpPr>
        <p:spPr bwMode="auto">
          <a:xfrm>
            <a:off x="32766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0" name="Rectangle 51"/>
          <p:cNvSpPr>
            <a:spLocks noChangeArrowheads="1"/>
          </p:cNvSpPr>
          <p:nvPr/>
        </p:nvSpPr>
        <p:spPr bwMode="auto">
          <a:xfrm>
            <a:off x="3581400" y="23987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1" name="Rectangle 52"/>
          <p:cNvSpPr>
            <a:spLocks noChangeArrowheads="1"/>
          </p:cNvSpPr>
          <p:nvPr/>
        </p:nvSpPr>
        <p:spPr bwMode="auto">
          <a:xfrm>
            <a:off x="38862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2" name="Rectangle 53"/>
          <p:cNvSpPr>
            <a:spLocks noChangeArrowheads="1"/>
          </p:cNvSpPr>
          <p:nvPr/>
        </p:nvSpPr>
        <p:spPr bwMode="auto">
          <a:xfrm>
            <a:off x="41910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3" name="Rectangle 54"/>
          <p:cNvSpPr>
            <a:spLocks noChangeArrowheads="1"/>
          </p:cNvSpPr>
          <p:nvPr/>
        </p:nvSpPr>
        <p:spPr bwMode="auto">
          <a:xfrm>
            <a:off x="44958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4" name="Rectangle 55"/>
          <p:cNvSpPr>
            <a:spLocks noChangeArrowheads="1"/>
          </p:cNvSpPr>
          <p:nvPr/>
        </p:nvSpPr>
        <p:spPr bwMode="auto">
          <a:xfrm>
            <a:off x="48006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5" name="Rectangle 56"/>
          <p:cNvSpPr>
            <a:spLocks noChangeArrowheads="1"/>
          </p:cNvSpPr>
          <p:nvPr/>
        </p:nvSpPr>
        <p:spPr bwMode="auto">
          <a:xfrm>
            <a:off x="51054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6" name="Rectangle 57"/>
          <p:cNvSpPr>
            <a:spLocks noChangeArrowheads="1"/>
          </p:cNvSpPr>
          <p:nvPr/>
        </p:nvSpPr>
        <p:spPr bwMode="auto">
          <a:xfrm>
            <a:off x="54102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7" name="Rectangle 58"/>
          <p:cNvSpPr>
            <a:spLocks noChangeArrowheads="1"/>
          </p:cNvSpPr>
          <p:nvPr/>
        </p:nvSpPr>
        <p:spPr bwMode="auto">
          <a:xfrm>
            <a:off x="57150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8" name="Rectangle 59"/>
          <p:cNvSpPr>
            <a:spLocks noChangeArrowheads="1"/>
          </p:cNvSpPr>
          <p:nvPr/>
        </p:nvSpPr>
        <p:spPr bwMode="auto">
          <a:xfrm>
            <a:off x="60198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9" name="Rectangle 60"/>
          <p:cNvSpPr>
            <a:spLocks noChangeArrowheads="1"/>
          </p:cNvSpPr>
          <p:nvPr/>
        </p:nvSpPr>
        <p:spPr bwMode="auto">
          <a:xfrm>
            <a:off x="63246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0" name="Rectangle 61"/>
          <p:cNvSpPr>
            <a:spLocks noChangeArrowheads="1"/>
          </p:cNvSpPr>
          <p:nvPr/>
        </p:nvSpPr>
        <p:spPr bwMode="auto">
          <a:xfrm>
            <a:off x="66294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1" name="Rectangle 62"/>
          <p:cNvSpPr>
            <a:spLocks noChangeArrowheads="1"/>
          </p:cNvSpPr>
          <p:nvPr/>
        </p:nvSpPr>
        <p:spPr bwMode="auto">
          <a:xfrm>
            <a:off x="69342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2" name="Rectangle 63"/>
          <p:cNvSpPr>
            <a:spLocks noChangeArrowheads="1"/>
          </p:cNvSpPr>
          <p:nvPr/>
        </p:nvSpPr>
        <p:spPr bwMode="auto">
          <a:xfrm>
            <a:off x="2667000" y="2703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3" name="Rectangle 64"/>
          <p:cNvSpPr>
            <a:spLocks noChangeArrowheads="1"/>
          </p:cNvSpPr>
          <p:nvPr/>
        </p:nvSpPr>
        <p:spPr bwMode="auto">
          <a:xfrm>
            <a:off x="2971800" y="2703512"/>
            <a:ext cx="292100" cy="292100"/>
          </a:xfrm>
          <a:prstGeom prst="rect">
            <a:avLst/>
          </a:prstGeom>
          <a:solidFill>
            <a:srgbClr val="33CC33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4" name="Rectangle 65"/>
          <p:cNvSpPr>
            <a:spLocks noChangeArrowheads="1"/>
          </p:cNvSpPr>
          <p:nvPr/>
        </p:nvSpPr>
        <p:spPr bwMode="auto">
          <a:xfrm>
            <a:off x="3276600" y="2703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5" name="Rectangle 66"/>
          <p:cNvSpPr>
            <a:spLocks noChangeArrowheads="1"/>
          </p:cNvSpPr>
          <p:nvPr/>
        </p:nvSpPr>
        <p:spPr bwMode="auto">
          <a:xfrm>
            <a:off x="3581400" y="2703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6" name="Rectangle 67"/>
          <p:cNvSpPr>
            <a:spLocks noChangeArrowheads="1"/>
          </p:cNvSpPr>
          <p:nvPr/>
        </p:nvSpPr>
        <p:spPr bwMode="auto">
          <a:xfrm>
            <a:off x="3886200" y="27035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7" name="Rectangle 68"/>
          <p:cNvSpPr>
            <a:spLocks noChangeArrowheads="1"/>
          </p:cNvSpPr>
          <p:nvPr/>
        </p:nvSpPr>
        <p:spPr bwMode="auto">
          <a:xfrm>
            <a:off x="4191000" y="2703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8" name="Rectangle 69"/>
          <p:cNvSpPr>
            <a:spLocks noChangeArrowheads="1"/>
          </p:cNvSpPr>
          <p:nvPr/>
        </p:nvSpPr>
        <p:spPr bwMode="auto">
          <a:xfrm>
            <a:off x="4495800" y="2703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9" name="Rectangle 70"/>
          <p:cNvSpPr>
            <a:spLocks noChangeArrowheads="1"/>
          </p:cNvSpPr>
          <p:nvPr/>
        </p:nvSpPr>
        <p:spPr bwMode="auto">
          <a:xfrm>
            <a:off x="4800600" y="2703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0" name="Rectangle 71"/>
          <p:cNvSpPr>
            <a:spLocks noChangeArrowheads="1"/>
          </p:cNvSpPr>
          <p:nvPr/>
        </p:nvSpPr>
        <p:spPr bwMode="auto">
          <a:xfrm>
            <a:off x="5105400" y="27035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1" name="Rectangle 72"/>
          <p:cNvSpPr>
            <a:spLocks noChangeArrowheads="1"/>
          </p:cNvSpPr>
          <p:nvPr/>
        </p:nvSpPr>
        <p:spPr bwMode="auto">
          <a:xfrm>
            <a:off x="5410200" y="27035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2" name="Rectangle 73"/>
          <p:cNvSpPr>
            <a:spLocks noChangeArrowheads="1"/>
          </p:cNvSpPr>
          <p:nvPr/>
        </p:nvSpPr>
        <p:spPr bwMode="auto">
          <a:xfrm>
            <a:off x="5715000" y="27035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3" name="Rectangle 74"/>
          <p:cNvSpPr>
            <a:spLocks noChangeArrowheads="1"/>
          </p:cNvSpPr>
          <p:nvPr/>
        </p:nvSpPr>
        <p:spPr bwMode="auto">
          <a:xfrm>
            <a:off x="6019800" y="27035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4" name="Rectangle 75"/>
          <p:cNvSpPr>
            <a:spLocks noChangeArrowheads="1"/>
          </p:cNvSpPr>
          <p:nvPr/>
        </p:nvSpPr>
        <p:spPr bwMode="auto">
          <a:xfrm>
            <a:off x="6324600" y="27035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5" name="Rectangle 76"/>
          <p:cNvSpPr>
            <a:spLocks noChangeArrowheads="1"/>
          </p:cNvSpPr>
          <p:nvPr/>
        </p:nvSpPr>
        <p:spPr bwMode="auto">
          <a:xfrm>
            <a:off x="6629400" y="2703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6" name="Rectangle 77"/>
          <p:cNvSpPr>
            <a:spLocks noChangeArrowheads="1"/>
          </p:cNvSpPr>
          <p:nvPr/>
        </p:nvSpPr>
        <p:spPr bwMode="auto">
          <a:xfrm>
            <a:off x="6934200" y="2703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7" name="Rectangle 78"/>
          <p:cNvSpPr>
            <a:spLocks noChangeArrowheads="1"/>
          </p:cNvSpPr>
          <p:nvPr/>
        </p:nvSpPr>
        <p:spPr bwMode="auto">
          <a:xfrm>
            <a:off x="2667000" y="3008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8" name="Rectangle 79"/>
          <p:cNvSpPr>
            <a:spLocks noChangeArrowheads="1"/>
          </p:cNvSpPr>
          <p:nvPr/>
        </p:nvSpPr>
        <p:spPr bwMode="auto">
          <a:xfrm>
            <a:off x="2971800" y="30083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9" name="Rectangle 80"/>
          <p:cNvSpPr>
            <a:spLocks noChangeArrowheads="1"/>
          </p:cNvSpPr>
          <p:nvPr/>
        </p:nvSpPr>
        <p:spPr bwMode="auto">
          <a:xfrm>
            <a:off x="3276600" y="3008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0" name="Rectangle 81"/>
          <p:cNvSpPr>
            <a:spLocks noChangeArrowheads="1"/>
          </p:cNvSpPr>
          <p:nvPr/>
        </p:nvSpPr>
        <p:spPr bwMode="auto">
          <a:xfrm>
            <a:off x="3581400" y="30083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1" name="Rectangle 82"/>
          <p:cNvSpPr>
            <a:spLocks noChangeArrowheads="1"/>
          </p:cNvSpPr>
          <p:nvPr/>
        </p:nvSpPr>
        <p:spPr bwMode="auto">
          <a:xfrm>
            <a:off x="3886200" y="3008312"/>
            <a:ext cx="292100" cy="29210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2" name="Rectangle 83"/>
          <p:cNvSpPr>
            <a:spLocks noChangeArrowheads="1"/>
          </p:cNvSpPr>
          <p:nvPr/>
        </p:nvSpPr>
        <p:spPr bwMode="auto">
          <a:xfrm>
            <a:off x="4191000" y="3008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3" name="Rectangle 84"/>
          <p:cNvSpPr>
            <a:spLocks noChangeArrowheads="1"/>
          </p:cNvSpPr>
          <p:nvPr/>
        </p:nvSpPr>
        <p:spPr bwMode="auto">
          <a:xfrm>
            <a:off x="4495800" y="3008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4" name="Rectangle 85"/>
          <p:cNvSpPr>
            <a:spLocks noChangeArrowheads="1"/>
          </p:cNvSpPr>
          <p:nvPr/>
        </p:nvSpPr>
        <p:spPr bwMode="auto">
          <a:xfrm>
            <a:off x="4800600" y="3008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5" name="Rectangle 86"/>
          <p:cNvSpPr>
            <a:spLocks noChangeArrowheads="1"/>
          </p:cNvSpPr>
          <p:nvPr/>
        </p:nvSpPr>
        <p:spPr bwMode="auto">
          <a:xfrm>
            <a:off x="5105400" y="3008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6" name="Rectangle 87"/>
          <p:cNvSpPr>
            <a:spLocks noChangeArrowheads="1"/>
          </p:cNvSpPr>
          <p:nvPr/>
        </p:nvSpPr>
        <p:spPr bwMode="auto">
          <a:xfrm>
            <a:off x="5410200" y="3008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7" name="Rectangle 88"/>
          <p:cNvSpPr>
            <a:spLocks noChangeArrowheads="1"/>
          </p:cNvSpPr>
          <p:nvPr/>
        </p:nvSpPr>
        <p:spPr bwMode="auto">
          <a:xfrm>
            <a:off x="5715000" y="3008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8" name="Rectangle 89"/>
          <p:cNvSpPr>
            <a:spLocks noChangeArrowheads="1"/>
          </p:cNvSpPr>
          <p:nvPr/>
        </p:nvSpPr>
        <p:spPr bwMode="auto">
          <a:xfrm>
            <a:off x="6019800" y="3008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9" name="Rectangle 90"/>
          <p:cNvSpPr>
            <a:spLocks noChangeArrowheads="1"/>
          </p:cNvSpPr>
          <p:nvPr/>
        </p:nvSpPr>
        <p:spPr bwMode="auto">
          <a:xfrm>
            <a:off x="6324600" y="30083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0" name="Rectangle 91"/>
          <p:cNvSpPr>
            <a:spLocks noChangeArrowheads="1"/>
          </p:cNvSpPr>
          <p:nvPr/>
        </p:nvSpPr>
        <p:spPr bwMode="auto">
          <a:xfrm>
            <a:off x="6629400" y="3008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1" name="Rectangle 92"/>
          <p:cNvSpPr>
            <a:spLocks noChangeArrowheads="1"/>
          </p:cNvSpPr>
          <p:nvPr/>
        </p:nvSpPr>
        <p:spPr bwMode="auto">
          <a:xfrm>
            <a:off x="6934200" y="3008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2" name="Rectangle 93"/>
          <p:cNvSpPr>
            <a:spLocks noChangeArrowheads="1"/>
          </p:cNvSpPr>
          <p:nvPr/>
        </p:nvSpPr>
        <p:spPr bwMode="auto">
          <a:xfrm>
            <a:off x="26670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3" name="Rectangle 94"/>
          <p:cNvSpPr>
            <a:spLocks noChangeArrowheads="1"/>
          </p:cNvSpPr>
          <p:nvPr/>
        </p:nvSpPr>
        <p:spPr bwMode="auto">
          <a:xfrm>
            <a:off x="29718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4" name="Rectangle 95"/>
          <p:cNvSpPr>
            <a:spLocks noChangeArrowheads="1"/>
          </p:cNvSpPr>
          <p:nvPr/>
        </p:nvSpPr>
        <p:spPr bwMode="auto">
          <a:xfrm>
            <a:off x="32766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5" name="Rectangle 96"/>
          <p:cNvSpPr>
            <a:spLocks noChangeArrowheads="1"/>
          </p:cNvSpPr>
          <p:nvPr/>
        </p:nvSpPr>
        <p:spPr bwMode="auto">
          <a:xfrm>
            <a:off x="35814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6" name="Rectangle 97"/>
          <p:cNvSpPr>
            <a:spLocks noChangeArrowheads="1"/>
          </p:cNvSpPr>
          <p:nvPr/>
        </p:nvSpPr>
        <p:spPr bwMode="auto">
          <a:xfrm>
            <a:off x="38862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7" name="Rectangle 98"/>
          <p:cNvSpPr>
            <a:spLocks noChangeArrowheads="1"/>
          </p:cNvSpPr>
          <p:nvPr/>
        </p:nvSpPr>
        <p:spPr bwMode="auto">
          <a:xfrm>
            <a:off x="41910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8" name="Rectangle 99"/>
          <p:cNvSpPr>
            <a:spLocks noChangeArrowheads="1"/>
          </p:cNvSpPr>
          <p:nvPr/>
        </p:nvSpPr>
        <p:spPr bwMode="auto">
          <a:xfrm>
            <a:off x="44958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9" name="Rectangle 100"/>
          <p:cNvSpPr>
            <a:spLocks noChangeArrowheads="1"/>
          </p:cNvSpPr>
          <p:nvPr/>
        </p:nvSpPr>
        <p:spPr bwMode="auto">
          <a:xfrm>
            <a:off x="48006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0" name="Rectangle 101"/>
          <p:cNvSpPr>
            <a:spLocks noChangeArrowheads="1"/>
          </p:cNvSpPr>
          <p:nvPr/>
        </p:nvSpPr>
        <p:spPr bwMode="auto">
          <a:xfrm>
            <a:off x="51054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1" name="Rectangle 102"/>
          <p:cNvSpPr>
            <a:spLocks noChangeArrowheads="1"/>
          </p:cNvSpPr>
          <p:nvPr/>
        </p:nvSpPr>
        <p:spPr bwMode="auto">
          <a:xfrm>
            <a:off x="54102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2" name="Rectangle 103"/>
          <p:cNvSpPr>
            <a:spLocks noChangeArrowheads="1"/>
          </p:cNvSpPr>
          <p:nvPr/>
        </p:nvSpPr>
        <p:spPr bwMode="auto">
          <a:xfrm>
            <a:off x="57150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3" name="Rectangle 104"/>
          <p:cNvSpPr>
            <a:spLocks noChangeArrowheads="1"/>
          </p:cNvSpPr>
          <p:nvPr/>
        </p:nvSpPr>
        <p:spPr bwMode="auto">
          <a:xfrm>
            <a:off x="60198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4" name="Rectangle 105"/>
          <p:cNvSpPr>
            <a:spLocks noChangeArrowheads="1"/>
          </p:cNvSpPr>
          <p:nvPr/>
        </p:nvSpPr>
        <p:spPr bwMode="auto">
          <a:xfrm>
            <a:off x="63246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5" name="Rectangle 106"/>
          <p:cNvSpPr>
            <a:spLocks noChangeArrowheads="1"/>
          </p:cNvSpPr>
          <p:nvPr/>
        </p:nvSpPr>
        <p:spPr bwMode="auto">
          <a:xfrm>
            <a:off x="66294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6" name="Rectangle 107"/>
          <p:cNvSpPr>
            <a:spLocks noChangeArrowheads="1"/>
          </p:cNvSpPr>
          <p:nvPr/>
        </p:nvSpPr>
        <p:spPr bwMode="auto">
          <a:xfrm>
            <a:off x="69342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7" name="Rectangle 108"/>
          <p:cNvSpPr>
            <a:spLocks noChangeArrowheads="1"/>
          </p:cNvSpPr>
          <p:nvPr/>
        </p:nvSpPr>
        <p:spPr bwMode="auto">
          <a:xfrm>
            <a:off x="2667000" y="3617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8" name="Rectangle 109"/>
          <p:cNvSpPr>
            <a:spLocks noChangeArrowheads="1"/>
          </p:cNvSpPr>
          <p:nvPr/>
        </p:nvSpPr>
        <p:spPr bwMode="auto">
          <a:xfrm>
            <a:off x="2971800" y="36179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9" name="Rectangle 110"/>
          <p:cNvSpPr>
            <a:spLocks noChangeArrowheads="1"/>
          </p:cNvSpPr>
          <p:nvPr/>
        </p:nvSpPr>
        <p:spPr bwMode="auto">
          <a:xfrm>
            <a:off x="3276600" y="3617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0" name="Rectangle 111"/>
          <p:cNvSpPr>
            <a:spLocks noChangeArrowheads="1"/>
          </p:cNvSpPr>
          <p:nvPr/>
        </p:nvSpPr>
        <p:spPr bwMode="auto">
          <a:xfrm>
            <a:off x="3581400" y="3617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1" name="Rectangle 112"/>
          <p:cNvSpPr>
            <a:spLocks noChangeArrowheads="1"/>
          </p:cNvSpPr>
          <p:nvPr/>
        </p:nvSpPr>
        <p:spPr bwMode="auto">
          <a:xfrm>
            <a:off x="3886200" y="3617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2" name="Rectangle 113"/>
          <p:cNvSpPr>
            <a:spLocks noChangeArrowheads="1"/>
          </p:cNvSpPr>
          <p:nvPr/>
        </p:nvSpPr>
        <p:spPr bwMode="auto">
          <a:xfrm>
            <a:off x="4191000" y="3617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3" name="Rectangle 114"/>
          <p:cNvSpPr>
            <a:spLocks noChangeArrowheads="1"/>
          </p:cNvSpPr>
          <p:nvPr/>
        </p:nvSpPr>
        <p:spPr bwMode="auto">
          <a:xfrm>
            <a:off x="4495800" y="3617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4" name="Rectangle 115"/>
          <p:cNvSpPr>
            <a:spLocks noChangeArrowheads="1"/>
          </p:cNvSpPr>
          <p:nvPr/>
        </p:nvSpPr>
        <p:spPr bwMode="auto">
          <a:xfrm>
            <a:off x="4800600" y="36179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5" name="Rectangle 116"/>
          <p:cNvSpPr>
            <a:spLocks noChangeArrowheads="1"/>
          </p:cNvSpPr>
          <p:nvPr/>
        </p:nvSpPr>
        <p:spPr bwMode="auto">
          <a:xfrm>
            <a:off x="5105400" y="3617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6" name="Rectangle 117"/>
          <p:cNvSpPr>
            <a:spLocks noChangeArrowheads="1"/>
          </p:cNvSpPr>
          <p:nvPr/>
        </p:nvSpPr>
        <p:spPr bwMode="auto">
          <a:xfrm>
            <a:off x="5410200" y="36179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7" name="Rectangle 118"/>
          <p:cNvSpPr>
            <a:spLocks noChangeArrowheads="1"/>
          </p:cNvSpPr>
          <p:nvPr/>
        </p:nvSpPr>
        <p:spPr bwMode="auto">
          <a:xfrm>
            <a:off x="5715000" y="3617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8" name="Rectangle 119"/>
          <p:cNvSpPr>
            <a:spLocks noChangeArrowheads="1"/>
          </p:cNvSpPr>
          <p:nvPr/>
        </p:nvSpPr>
        <p:spPr bwMode="auto">
          <a:xfrm>
            <a:off x="6019800" y="36179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9" name="Rectangle 120"/>
          <p:cNvSpPr>
            <a:spLocks noChangeArrowheads="1"/>
          </p:cNvSpPr>
          <p:nvPr/>
        </p:nvSpPr>
        <p:spPr bwMode="auto">
          <a:xfrm>
            <a:off x="6324600" y="3617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0" name="Rectangle 121"/>
          <p:cNvSpPr>
            <a:spLocks noChangeArrowheads="1"/>
          </p:cNvSpPr>
          <p:nvPr/>
        </p:nvSpPr>
        <p:spPr bwMode="auto">
          <a:xfrm>
            <a:off x="6629400" y="36179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1" name="Rectangle 122"/>
          <p:cNvSpPr>
            <a:spLocks noChangeArrowheads="1"/>
          </p:cNvSpPr>
          <p:nvPr/>
        </p:nvSpPr>
        <p:spPr bwMode="auto">
          <a:xfrm>
            <a:off x="6934200" y="36179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2" name="Rectangle 123"/>
          <p:cNvSpPr>
            <a:spLocks noChangeArrowheads="1"/>
          </p:cNvSpPr>
          <p:nvPr/>
        </p:nvSpPr>
        <p:spPr bwMode="auto">
          <a:xfrm>
            <a:off x="26670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3" name="Rectangle 124"/>
          <p:cNvSpPr>
            <a:spLocks noChangeArrowheads="1"/>
          </p:cNvSpPr>
          <p:nvPr/>
        </p:nvSpPr>
        <p:spPr bwMode="auto">
          <a:xfrm>
            <a:off x="29718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4" name="Rectangle 125"/>
          <p:cNvSpPr>
            <a:spLocks noChangeArrowheads="1"/>
          </p:cNvSpPr>
          <p:nvPr/>
        </p:nvSpPr>
        <p:spPr bwMode="auto">
          <a:xfrm>
            <a:off x="32766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5" name="Rectangle 126"/>
          <p:cNvSpPr>
            <a:spLocks noChangeArrowheads="1"/>
          </p:cNvSpPr>
          <p:nvPr/>
        </p:nvSpPr>
        <p:spPr bwMode="auto">
          <a:xfrm>
            <a:off x="35814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6" name="Rectangle 127"/>
          <p:cNvSpPr>
            <a:spLocks noChangeArrowheads="1"/>
          </p:cNvSpPr>
          <p:nvPr/>
        </p:nvSpPr>
        <p:spPr bwMode="auto">
          <a:xfrm>
            <a:off x="3886200" y="39227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7" name="Rectangle 128"/>
          <p:cNvSpPr>
            <a:spLocks noChangeArrowheads="1"/>
          </p:cNvSpPr>
          <p:nvPr/>
        </p:nvSpPr>
        <p:spPr bwMode="auto">
          <a:xfrm>
            <a:off x="41910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8" name="Rectangle 129"/>
          <p:cNvSpPr>
            <a:spLocks noChangeArrowheads="1"/>
          </p:cNvSpPr>
          <p:nvPr/>
        </p:nvSpPr>
        <p:spPr bwMode="auto">
          <a:xfrm>
            <a:off x="44958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9" name="Rectangle 130"/>
          <p:cNvSpPr>
            <a:spLocks noChangeArrowheads="1"/>
          </p:cNvSpPr>
          <p:nvPr/>
        </p:nvSpPr>
        <p:spPr bwMode="auto">
          <a:xfrm>
            <a:off x="48006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0" name="Rectangle 131"/>
          <p:cNvSpPr>
            <a:spLocks noChangeArrowheads="1"/>
          </p:cNvSpPr>
          <p:nvPr/>
        </p:nvSpPr>
        <p:spPr bwMode="auto">
          <a:xfrm>
            <a:off x="51054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1" name="Rectangle 132"/>
          <p:cNvSpPr>
            <a:spLocks noChangeArrowheads="1"/>
          </p:cNvSpPr>
          <p:nvPr/>
        </p:nvSpPr>
        <p:spPr bwMode="auto">
          <a:xfrm>
            <a:off x="54102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2" name="Rectangle 133"/>
          <p:cNvSpPr>
            <a:spLocks noChangeArrowheads="1"/>
          </p:cNvSpPr>
          <p:nvPr/>
        </p:nvSpPr>
        <p:spPr bwMode="auto">
          <a:xfrm>
            <a:off x="57150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3" name="Rectangle 134"/>
          <p:cNvSpPr>
            <a:spLocks noChangeArrowheads="1"/>
          </p:cNvSpPr>
          <p:nvPr/>
        </p:nvSpPr>
        <p:spPr bwMode="auto">
          <a:xfrm>
            <a:off x="60198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4" name="Rectangle 135"/>
          <p:cNvSpPr>
            <a:spLocks noChangeArrowheads="1"/>
          </p:cNvSpPr>
          <p:nvPr/>
        </p:nvSpPr>
        <p:spPr bwMode="auto">
          <a:xfrm>
            <a:off x="63246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5" name="Rectangle 136"/>
          <p:cNvSpPr>
            <a:spLocks noChangeArrowheads="1"/>
          </p:cNvSpPr>
          <p:nvPr/>
        </p:nvSpPr>
        <p:spPr bwMode="auto">
          <a:xfrm>
            <a:off x="66294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6" name="Rectangle 137"/>
          <p:cNvSpPr>
            <a:spLocks noChangeArrowheads="1"/>
          </p:cNvSpPr>
          <p:nvPr/>
        </p:nvSpPr>
        <p:spPr bwMode="auto">
          <a:xfrm>
            <a:off x="69342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7" name="Rectangle 138"/>
          <p:cNvSpPr>
            <a:spLocks noChangeArrowheads="1"/>
          </p:cNvSpPr>
          <p:nvPr/>
        </p:nvSpPr>
        <p:spPr bwMode="auto">
          <a:xfrm>
            <a:off x="2667000" y="4227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8" name="Rectangle 139"/>
          <p:cNvSpPr>
            <a:spLocks noChangeArrowheads="1"/>
          </p:cNvSpPr>
          <p:nvPr/>
        </p:nvSpPr>
        <p:spPr bwMode="auto">
          <a:xfrm>
            <a:off x="2971800" y="42275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9" name="Rectangle 140"/>
          <p:cNvSpPr>
            <a:spLocks noChangeArrowheads="1"/>
          </p:cNvSpPr>
          <p:nvPr/>
        </p:nvSpPr>
        <p:spPr bwMode="auto">
          <a:xfrm>
            <a:off x="3276600" y="42275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0" name="Rectangle 141"/>
          <p:cNvSpPr>
            <a:spLocks noChangeArrowheads="1"/>
          </p:cNvSpPr>
          <p:nvPr/>
        </p:nvSpPr>
        <p:spPr bwMode="auto">
          <a:xfrm>
            <a:off x="3581400" y="4227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1" name="Rectangle 142"/>
          <p:cNvSpPr>
            <a:spLocks noChangeArrowheads="1"/>
          </p:cNvSpPr>
          <p:nvPr/>
        </p:nvSpPr>
        <p:spPr bwMode="auto">
          <a:xfrm>
            <a:off x="3886200" y="4227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2" name="Rectangle 143"/>
          <p:cNvSpPr>
            <a:spLocks noChangeArrowheads="1"/>
          </p:cNvSpPr>
          <p:nvPr/>
        </p:nvSpPr>
        <p:spPr bwMode="auto">
          <a:xfrm>
            <a:off x="4191000" y="4227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3" name="Rectangle 144"/>
          <p:cNvSpPr>
            <a:spLocks noChangeArrowheads="1"/>
          </p:cNvSpPr>
          <p:nvPr/>
        </p:nvSpPr>
        <p:spPr bwMode="auto">
          <a:xfrm>
            <a:off x="4495800" y="42275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4" name="Rectangle 145"/>
          <p:cNvSpPr>
            <a:spLocks noChangeArrowheads="1"/>
          </p:cNvSpPr>
          <p:nvPr/>
        </p:nvSpPr>
        <p:spPr bwMode="auto">
          <a:xfrm>
            <a:off x="4800600" y="4227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5" name="Rectangle 146"/>
          <p:cNvSpPr>
            <a:spLocks noChangeArrowheads="1"/>
          </p:cNvSpPr>
          <p:nvPr/>
        </p:nvSpPr>
        <p:spPr bwMode="auto">
          <a:xfrm>
            <a:off x="5105400" y="4227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6" name="Rectangle 147"/>
          <p:cNvSpPr>
            <a:spLocks noChangeArrowheads="1"/>
          </p:cNvSpPr>
          <p:nvPr/>
        </p:nvSpPr>
        <p:spPr bwMode="auto">
          <a:xfrm>
            <a:off x="5410200" y="4227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7" name="Rectangle 148"/>
          <p:cNvSpPr>
            <a:spLocks noChangeArrowheads="1"/>
          </p:cNvSpPr>
          <p:nvPr/>
        </p:nvSpPr>
        <p:spPr bwMode="auto">
          <a:xfrm>
            <a:off x="5715000" y="4227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8" name="Rectangle 149"/>
          <p:cNvSpPr>
            <a:spLocks noChangeArrowheads="1"/>
          </p:cNvSpPr>
          <p:nvPr/>
        </p:nvSpPr>
        <p:spPr bwMode="auto">
          <a:xfrm>
            <a:off x="6019800" y="4227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9" name="Rectangle 150"/>
          <p:cNvSpPr>
            <a:spLocks noChangeArrowheads="1"/>
          </p:cNvSpPr>
          <p:nvPr/>
        </p:nvSpPr>
        <p:spPr bwMode="auto">
          <a:xfrm>
            <a:off x="6324600" y="4227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0" name="Rectangle 151"/>
          <p:cNvSpPr>
            <a:spLocks noChangeArrowheads="1"/>
          </p:cNvSpPr>
          <p:nvPr/>
        </p:nvSpPr>
        <p:spPr bwMode="auto">
          <a:xfrm>
            <a:off x="6629400" y="4227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1" name="Rectangle 152"/>
          <p:cNvSpPr>
            <a:spLocks noChangeArrowheads="1"/>
          </p:cNvSpPr>
          <p:nvPr/>
        </p:nvSpPr>
        <p:spPr bwMode="auto">
          <a:xfrm>
            <a:off x="6934200" y="4227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2" name="Rectangle 153"/>
          <p:cNvSpPr>
            <a:spLocks noChangeArrowheads="1"/>
          </p:cNvSpPr>
          <p:nvPr/>
        </p:nvSpPr>
        <p:spPr bwMode="auto">
          <a:xfrm>
            <a:off x="2667000" y="4532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3" name="Rectangle 154"/>
          <p:cNvSpPr>
            <a:spLocks noChangeArrowheads="1"/>
          </p:cNvSpPr>
          <p:nvPr/>
        </p:nvSpPr>
        <p:spPr bwMode="auto">
          <a:xfrm>
            <a:off x="2971800" y="45323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4" name="Rectangle 155"/>
          <p:cNvSpPr>
            <a:spLocks noChangeArrowheads="1"/>
          </p:cNvSpPr>
          <p:nvPr/>
        </p:nvSpPr>
        <p:spPr bwMode="auto">
          <a:xfrm>
            <a:off x="3276600" y="45323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5" name="Rectangle 156"/>
          <p:cNvSpPr>
            <a:spLocks noChangeArrowheads="1"/>
          </p:cNvSpPr>
          <p:nvPr/>
        </p:nvSpPr>
        <p:spPr bwMode="auto">
          <a:xfrm>
            <a:off x="3581400" y="4532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6" name="Rectangle 157"/>
          <p:cNvSpPr>
            <a:spLocks noChangeArrowheads="1"/>
          </p:cNvSpPr>
          <p:nvPr/>
        </p:nvSpPr>
        <p:spPr bwMode="auto">
          <a:xfrm>
            <a:off x="3886200" y="4532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7" name="Rectangle 158"/>
          <p:cNvSpPr>
            <a:spLocks noChangeArrowheads="1"/>
          </p:cNvSpPr>
          <p:nvPr/>
        </p:nvSpPr>
        <p:spPr bwMode="auto">
          <a:xfrm>
            <a:off x="4191000" y="45323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8" name="Rectangle 159"/>
          <p:cNvSpPr>
            <a:spLocks noChangeArrowheads="1"/>
          </p:cNvSpPr>
          <p:nvPr/>
        </p:nvSpPr>
        <p:spPr bwMode="auto">
          <a:xfrm>
            <a:off x="4495800" y="45323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9" name="Rectangle 160"/>
          <p:cNvSpPr>
            <a:spLocks noChangeArrowheads="1"/>
          </p:cNvSpPr>
          <p:nvPr/>
        </p:nvSpPr>
        <p:spPr bwMode="auto">
          <a:xfrm>
            <a:off x="4800600" y="4532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0" name="Rectangle 161"/>
          <p:cNvSpPr>
            <a:spLocks noChangeArrowheads="1"/>
          </p:cNvSpPr>
          <p:nvPr/>
        </p:nvSpPr>
        <p:spPr bwMode="auto">
          <a:xfrm>
            <a:off x="5105400" y="4532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1" name="Rectangle 162"/>
          <p:cNvSpPr>
            <a:spLocks noChangeArrowheads="1"/>
          </p:cNvSpPr>
          <p:nvPr/>
        </p:nvSpPr>
        <p:spPr bwMode="auto">
          <a:xfrm>
            <a:off x="5410200" y="4532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2" name="Rectangle 163"/>
          <p:cNvSpPr>
            <a:spLocks noChangeArrowheads="1"/>
          </p:cNvSpPr>
          <p:nvPr/>
        </p:nvSpPr>
        <p:spPr bwMode="auto">
          <a:xfrm>
            <a:off x="5715000" y="4532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3" name="Rectangle 164"/>
          <p:cNvSpPr>
            <a:spLocks noChangeArrowheads="1"/>
          </p:cNvSpPr>
          <p:nvPr/>
        </p:nvSpPr>
        <p:spPr bwMode="auto">
          <a:xfrm>
            <a:off x="6019800" y="45323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4" name="Rectangle 165"/>
          <p:cNvSpPr>
            <a:spLocks noChangeArrowheads="1"/>
          </p:cNvSpPr>
          <p:nvPr/>
        </p:nvSpPr>
        <p:spPr bwMode="auto">
          <a:xfrm>
            <a:off x="6324600" y="4532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5" name="Rectangle 166"/>
          <p:cNvSpPr>
            <a:spLocks noChangeArrowheads="1"/>
          </p:cNvSpPr>
          <p:nvPr/>
        </p:nvSpPr>
        <p:spPr bwMode="auto">
          <a:xfrm>
            <a:off x="6629400" y="4532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6" name="Rectangle 167"/>
          <p:cNvSpPr>
            <a:spLocks noChangeArrowheads="1"/>
          </p:cNvSpPr>
          <p:nvPr/>
        </p:nvSpPr>
        <p:spPr bwMode="auto">
          <a:xfrm>
            <a:off x="6934200" y="4532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7" name="Rectangle 168"/>
          <p:cNvSpPr>
            <a:spLocks noChangeArrowheads="1"/>
          </p:cNvSpPr>
          <p:nvPr/>
        </p:nvSpPr>
        <p:spPr bwMode="auto">
          <a:xfrm>
            <a:off x="2667000" y="4837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8" name="Rectangle 169"/>
          <p:cNvSpPr>
            <a:spLocks noChangeArrowheads="1"/>
          </p:cNvSpPr>
          <p:nvPr/>
        </p:nvSpPr>
        <p:spPr bwMode="auto">
          <a:xfrm>
            <a:off x="2971800" y="4837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9" name="Rectangle 170"/>
          <p:cNvSpPr>
            <a:spLocks noChangeArrowheads="1"/>
          </p:cNvSpPr>
          <p:nvPr/>
        </p:nvSpPr>
        <p:spPr bwMode="auto">
          <a:xfrm>
            <a:off x="3276600" y="4837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0" name="Rectangle 171"/>
          <p:cNvSpPr>
            <a:spLocks noChangeArrowheads="1"/>
          </p:cNvSpPr>
          <p:nvPr/>
        </p:nvSpPr>
        <p:spPr bwMode="auto">
          <a:xfrm>
            <a:off x="3581400" y="4837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1" name="Rectangle 172"/>
          <p:cNvSpPr>
            <a:spLocks noChangeArrowheads="1"/>
          </p:cNvSpPr>
          <p:nvPr/>
        </p:nvSpPr>
        <p:spPr bwMode="auto">
          <a:xfrm>
            <a:off x="3886200" y="4837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2" name="Rectangle 173"/>
          <p:cNvSpPr>
            <a:spLocks noChangeArrowheads="1"/>
          </p:cNvSpPr>
          <p:nvPr/>
        </p:nvSpPr>
        <p:spPr bwMode="auto">
          <a:xfrm>
            <a:off x="4191000" y="4837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3" name="Rectangle 174"/>
          <p:cNvSpPr>
            <a:spLocks noChangeArrowheads="1"/>
          </p:cNvSpPr>
          <p:nvPr/>
        </p:nvSpPr>
        <p:spPr bwMode="auto">
          <a:xfrm>
            <a:off x="4495800" y="4837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4" name="Rectangle 175"/>
          <p:cNvSpPr>
            <a:spLocks noChangeArrowheads="1"/>
          </p:cNvSpPr>
          <p:nvPr/>
        </p:nvSpPr>
        <p:spPr bwMode="auto">
          <a:xfrm>
            <a:off x="4800600" y="4837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5" name="Rectangle 176"/>
          <p:cNvSpPr>
            <a:spLocks noChangeArrowheads="1"/>
          </p:cNvSpPr>
          <p:nvPr/>
        </p:nvSpPr>
        <p:spPr bwMode="auto">
          <a:xfrm>
            <a:off x="5105400" y="4837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6" name="Rectangle 177"/>
          <p:cNvSpPr>
            <a:spLocks noChangeArrowheads="1"/>
          </p:cNvSpPr>
          <p:nvPr/>
        </p:nvSpPr>
        <p:spPr bwMode="auto">
          <a:xfrm>
            <a:off x="5410200" y="4837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7" name="Rectangle 178"/>
          <p:cNvSpPr>
            <a:spLocks noChangeArrowheads="1"/>
          </p:cNvSpPr>
          <p:nvPr/>
        </p:nvSpPr>
        <p:spPr bwMode="auto">
          <a:xfrm>
            <a:off x="5715000" y="4837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8" name="Rectangle 179"/>
          <p:cNvSpPr>
            <a:spLocks noChangeArrowheads="1"/>
          </p:cNvSpPr>
          <p:nvPr/>
        </p:nvSpPr>
        <p:spPr bwMode="auto">
          <a:xfrm>
            <a:off x="6019800" y="4837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9" name="Rectangle 180"/>
          <p:cNvSpPr>
            <a:spLocks noChangeArrowheads="1"/>
          </p:cNvSpPr>
          <p:nvPr/>
        </p:nvSpPr>
        <p:spPr bwMode="auto">
          <a:xfrm>
            <a:off x="6324600" y="4837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0" name="Rectangle 181"/>
          <p:cNvSpPr>
            <a:spLocks noChangeArrowheads="1"/>
          </p:cNvSpPr>
          <p:nvPr/>
        </p:nvSpPr>
        <p:spPr bwMode="auto">
          <a:xfrm>
            <a:off x="6629400" y="4837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1" name="Rectangle 182"/>
          <p:cNvSpPr>
            <a:spLocks noChangeArrowheads="1"/>
          </p:cNvSpPr>
          <p:nvPr/>
        </p:nvSpPr>
        <p:spPr bwMode="auto">
          <a:xfrm>
            <a:off x="6934200" y="4837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2" name="Rectangle 183"/>
          <p:cNvSpPr>
            <a:spLocks noChangeArrowheads="1"/>
          </p:cNvSpPr>
          <p:nvPr/>
        </p:nvSpPr>
        <p:spPr bwMode="auto">
          <a:xfrm>
            <a:off x="2667000" y="5141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3" name="Rectangle 184"/>
          <p:cNvSpPr>
            <a:spLocks noChangeArrowheads="1"/>
          </p:cNvSpPr>
          <p:nvPr/>
        </p:nvSpPr>
        <p:spPr bwMode="auto">
          <a:xfrm>
            <a:off x="2971800" y="51419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4" name="Rectangle 185"/>
          <p:cNvSpPr>
            <a:spLocks noChangeArrowheads="1"/>
          </p:cNvSpPr>
          <p:nvPr/>
        </p:nvSpPr>
        <p:spPr bwMode="auto">
          <a:xfrm>
            <a:off x="3276600" y="51419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5" name="Rectangle 186"/>
          <p:cNvSpPr>
            <a:spLocks noChangeArrowheads="1"/>
          </p:cNvSpPr>
          <p:nvPr/>
        </p:nvSpPr>
        <p:spPr bwMode="auto">
          <a:xfrm>
            <a:off x="3581400" y="5141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6" name="Rectangle 187"/>
          <p:cNvSpPr>
            <a:spLocks noChangeArrowheads="1"/>
          </p:cNvSpPr>
          <p:nvPr/>
        </p:nvSpPr>
        <p:spPr bwMode="auto">
          <a:xfrm>
            <a:off x="3886200" y="5141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7" name="Rectangle 188"/>
          <p:cNvSpPr>
            <a:spLocks noChangeArrowheads="1"/>
          </p:cNvSpPr>
          <p:nvPr/>
        </p:nvSpPr>
        <p:spPr bwMode="auto">
          <a:xfrm>
            <a:off x="4191000" y="5141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8" name="Rectangle 189"/>
          <p:cNvSpPr>
            <a:spLocks noChangeArrowheads="1"/>
          </p:cNvSpPr>
          <p:nvPr/>
        </p:nvSpPr>
        <p:spPr bwMode="auto">
          <a:xfrm>
            <a:off x="4495800" y="5141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9" name="Rectangle 190"/>
          <p:cNvSpPr>
            <a:spLocks noChangeArrowheads="1"/>
          </p:cNvSpPr>
          <p:nvPr/>
        </p:nvSpPr>
        <p:spPr bwMode="auto">
          <a:xfrm>
            <a:off x="4800600" y="5141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0" name="Rectangle 191"/>
          <p:cNvSpPr>
            <a:spLocks noChangeArrowheads="1"/>
          </p:cNvSpPr>
          <p:nvPr/>
        </p:nvSpPr>
        <p:spPr bwMode="auto">
          <a:xfrm>
            <a:off x="5105400" y="5141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1" name="Rectangle 192"/>
          <p:cNvSpPr>
            <a:spLocks noChangeArrowheads="1"/>
          </p:cNvSpPr>
          <p:nvPr/>
        </p:nvSpPr>
        <p:spPr bwMode="auto">
          <a:xfrm>
            <a:off x="5410200" y="5141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2" name="Rectangle 193"/>
          <p:cNvSpPr>
            <a:spLocks noChangeArrowheads="1"/>
          </p:cNvSpPr>
          <p:nvPr/>
        </p:nvSpPr>
        <p:spPr bwMode="auto">
          <a:xfrm>
            <a:off x="5715000" y="5141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3" name="Rectangle 194"/>
          <p:cNvSpPr>
            <a:spLocks noChangeArrowheads="1"/>
          </p:cNvSpPr>
          <p:nvPr/>
        </p:nvSpPr>
        <p:spPr bwMode="auto">
          <a:xfrm>
            <a:off x="6019800" y="51419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4" name="Rectangle 195"/>
          <p:cNvSpPr>
            <a:spLocks noChangeArrowheads="1"/>
          </p:cNvSpPr>
          <p:nvPr/>
        </p:nvSpPr>
        <p:spPr bwMode="auto">
          <a:xfrm>
            <a:off x="6324600" y="5141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5" name="Rectangle 196"/>
          <p:cNvSpPr>
            <a:spLocks noChangeArrowheads="1"/>
          </p:cNvSpPr>
          <p:nvPr/>
        </p:nvSpPr>
        <p:spPr bwMode="auto">
          <a:xfrm>
            <a:off x="6629400" y="5141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6" name="Rectangle 197"/>
          <p:cNvSpPr>
            <a:spLocks noChangeArrowheads="1"/>
          </p:cNvSpPr>
          <p:nvPr/>
        </p:nvSpPr>
        <p:spPr bwMode="auto">
          <a:xfrm>
            <a:off x="6934200" y="5141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7" name="Rectangle 198"/>
          <p:cNvSpPr>
            <a:spLocks noChangeArrowheads="1"/>
          </p:cNvSpPr>
          <p:nvPr/>
        </p:nvSpPr>
        <p:spPr bwMode="auto">
          <a:xfrm>
            <a:off x="26670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8" name="Rectangle 199"/>
          <p:cNvSpPr>
            <a:spLocks noChangeArrowheads="1"/>
          </p:cNvSpPr>
          <p:nvPr/>
        </p:nvSpPr>
        <p:spPr bwMode="auto">
          <a:xfrm>
            <a:off x="29718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9" name="Rectangle 200"/>
          <p:cNvSpPr>
            <a:spLocks noChangeArrowheads="1"/>
          </p:cNvSpPr>
          <p:nvPr/>
        </p:nvSpPr>
        <p:spPr bwMode="auto">
          <a:xfrm>
            <a:off x="3276600" y="54467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0" name="Rectangle 201"/>
          <p:cNvSpPr>
            <a:spLocks noChangeArrowheads="1"/>
          </p:cNvSpPr>
          <p:nvPr/>
        </p:nvSpPr>
        <p:spPr bwMode="auto">
          <a:xfrm>
            <a:off x="35814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1" name="Rectangle 202"/>
          <p:cNvSpPr>
            <a:spLocks noChangeArrowheads="1"/>
          </p:cNvSpPr>
          <p:nvPr/>
        </p:nvSpPr>
        <p:spPr bwMode="auto">
          <a:xfrm>
            <a:off x="38862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2" name="Rectangle 203"/>
          <p:cNvSpPr>
            <a:spLocks noChangeArrowheads="1"/>
          </p:cNvSpPr>
          <p:nvPr/>
        </p:nvSpPr>
        <p:spPr bwMode="auto">
          <a:xfrm>
            <a:off x="41910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3" name="Rectangle 204"/>
          <p:cNvSpPr>
            <a:spLocks noChangeArrowheads="1"/>
          </p:cNvSpPr>
          <p:nvPr/>
        </p:nvSpPr>
        <p:spPr bwMode="auto">
          <a:xfrm>
            <a:off x="44958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4" name="Rectangle 205"/>
          <p:cNvSpPr>
            <a:spLocks noChangeArrowheads="1"/>
          </p:cNvSpPr>
          <p:nvPr/>
        </p:nvSpPr>
        <p:spPr bwMode="auto">
          <a:xfrm>
            <a:off x="48006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5" name="Rectangle 206"/>
          <p:cNvSpPr>
            <a:spLocks noChangeArrowheads="1"/>
          </p:cNvSpPr>
          <p:nvPr/>
        </p:nvSpPr>
        <p:spPr bwMode="auto">
          <a:xfrm>
            <a:off x="51054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6" name="Rectangle 207"/>
          <p:cNvSpPr>
            <a:spLocks noChangeArrowheads="1"/>
          </p:cNvSpPr>
          <p:nvPr/>
        </p:nvSpPr>
        <p:spPr bwMode="auto">
          <a:xfrm>
            <a:off x="54102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7" name="Rectangle 208"/>
          <p:cNvSpPr>
            <a:spLocks noChangeArrowheads="1"/>
          </p:cNvSpPr>
          <p:nvPr/>
        </p:nvSpPr>
        <p:spPr bwMode="auto">
          <a:xfrm>
            <a:off x="57150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8" name="Rectangle 209"/>
          <p:cNvSpPr>
            <a:spLocks noChangeArrowheads="1"/>
          </p:cNvSpPr>
          <p:nvPr/>
        </p:nvSpPr>
        <p:spPr bwMode="auto">
          <a:xfrm>
            <a:off x="60198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9" name="Rectangle 210"/>
          <p:cNvSpPr>
            <a:spLocks noChangeArrowheads="1"/>
          </p:cNvSpPr>
          <p:nvPr/>
        </p:nvSpPr>
        <p:spPr bwMode="auto">
          <a:xfrm>
            <a:off x="6324600" y="54467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30" name="Rectangle 211"/>
          <p:cNvSpPr>
            <a:spLocks noChangeArrowheads="1"/>
          </p:cNvSpPr>
          <p:nvPr/>
        </p:nvSpPr>
        <p:spPr bwMode="auto">
          <a:xfrm>
            <a:off x="66294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31" name="Rectangle 212"/>
          <p:cNvSpPr>
            <a:spLocks noChangeArrowheads="1"/>
          </p:cNvSpPr>
          <p:nvPr/>
        </p:nvSpPr>
        <p:spPr bwMode="auto">
          <a:xfrm>
            <a:off x="69342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432" name="Group 215"/>
          <p:cNvGrpSpPr>
            <a:grpSpLocks/>
          </p:cNvGrpSpPr>
          <p:nvPr/>
        </p:nvGrpSpPr>
        <p:grpSpPr bwMode="auto">
          <a:xfrm>
            <a:off x="533400" y="1706562"/>
            <a:ext cx="2051050" cy="457200"/>
            <a:chOff x="100" y="768"/>
            <a:chExt cx="1292" cy="288"/>
          </a:xfrm>
        </p:grpSpPr>
        <p:sp>
          <p:nvSpPr>
            <p:cNvPr id="433" name="Rectangle 213"/>
            <p:cNvSpPr>
              <a:spLocks noChangeArrowheads="1"/>
            </p:cNvSpPr>
            <p:nvPr/>
          </p:nvSpPr>
          <p:spPr bwMode="auto">
            <a:xfrm>
              <a:off x="100" y="820"/>
              <a:ext cx="184" cy="184"/>
            </a:xfrm>
            <a:prstGeom prst="rect">
              <a:avLst/>
            </a:prstGeom>
            <a:solidFill>
              <a:srgbClr val="33CC33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34" name="Rectangle 214"/>
            <p:cNvSpPr>
              <a:spLocks noChangeArrowheads="1"/>
            </p:cNvSpPr>
            <p:nvPr/>
          </p:nvSpPr>
          <p:spPr bwMode="auto">
            <a:xfrm>
              <a:off x="384" y="768"/>
              <a:ext cx="10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start pin</a:t>
              </a:r>
            </a:p>
          </p:txBody>
        </p:sp>
      </p:grpSp>
      <p:grpSp>
        <p:nvGrpSpPr>
          <p:cNvPr id="435" name="Group 218"/>
          <p:cNvGrpSpPr>
            <a:grpSpLocks/>
          </p:cNvGrpSpPr>
          <p:nvPr/>
        </p:nvGrpSpPr>
        <p:grpSpPr bwMode="auto">
          <a:xfrm>
            <a:off x="533400" y="2392362"/>
            <a:ext cx="2051050" cy="457200"/>
            <a:chOff x="100" y="1200"/>
            <a:chExt cx="1292" cy="288"/>
          </a:xfrm>
        </p:grpSpPr>
        <p:sp>
          <p:nvSpPr>
            <p:cNvPr id="436" name="Rectangle 216"/>
            <p:cNvSpPr>
              <a:spLocks noChangeArrowheads="1"/>
            </p:cNvSpPr>
            <p:nvPr/>
          </p:nvSpPr>
          <p:spPr bwMode="auto">
            <a:xfrm>
              <a:off x="100" y="1252"/>
              <a:ext cx="184" cy="184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37" name="Rectangle 217"/>
            <p:cNvSpPr>
              <a:spLocks noChangeArrowheads="1"/>
            </p:cNvSpPr>
            <p:nvPr/>
          </p:nvSpPr>
          <p:spPr bwMode="auto">
            <a:xfrm>
              <a:off x="384" y="1200"/>
              <a:ext cx="10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end pin</a:t>
              </a:r>
            </a:p>
          </p:txBody>
        </p:sp>
      </p:grpSp>
      <p:sp>
        <p:nvSpPr>
          <p:cNvPr id="439" name="Rectangle 219"/>
          <p:cNvSpPr>
            <a:spLocks noChangeArrowheads="1"/>
          </p:cNvSpPr>
          <p:nvPr/>
        </p:nvSpPr>
        <p:spPr bwMode="auto">
          <a:xfrm>
            <a:off x="1905146" y="6054518"/>
            <a:ext cx="5410054" cy="462307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chemeClr val="tx1"/>
            </a:solidFill>
          </a:ln>
          <a:effectLst/>
        </p:spPr>
        <p:txBody>
          <a:bodyPr wrap="squar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/>
              <a:t>Expand and reach all squares </a:t>
            </a:r>
            <a:r>
              <a:rPr lang="en-US" sz="2400" dirty="0">
                <a:solidFill>
                  <a:srgbClr val="C00000"/>
                </a:solidFill>
              </a:rPr>
              <a:t>4</a:t>
            </a:r>
            <a:r>
              <a:rPr lang="en-US" sz="2400" dirty="0"/>
              <a:t> units from start.</a:t>
            </a:r>
          </a:p>
        </p:txBody>
      </p:sp>
      <p:sp>
        <p:nvSpPr>
          <p:cNvPr id="221" name="Rectangle 77"/>
          <p:cNvSpPr>
            <a:spLocks noChangeArrowheads="1"/>
          </p:cNvSpPr>
          <p:nvPr/>
        </p:nvSpPr>
        <p:spPr bwMode="auto">
          <a:xfrm>
            <a:off x="2671249" y="2703512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1</a:t>
            </a:r>
          </a:p>
        </p:txBody>
      </p:sp>
      <p:sp>
        <p:nvSpPr>
          <p:cNvPr id="438" name="Rectangle 77"/>
          <p:cNvSpPr>
            <a:spLocks noChangeArrowheads="1"/>
          </p:cNvSpPr>
          <p:nvPr/>
        </p:nvSpPr>
        <p:spPr bwMode="auto">
          <a:xfrm>
            <a:off x="3276600" y="2710350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1</a:t>
            </a:r>
          </a:p>
        </p:txBody>
      </p:sp>
      <p:sp>
        <p:nvSpPr>
          <p:cNvPr id="441" name="Rectangle 77"/>
          <p:cNvSpPr>
            <a:spLocks noChangeArrowheads="1"/>
          </p:cNvSpPr>
          <p:nvPr/>
        </p:nvSpPr>
        <p:spPr bwMode="auto">
          <a:xfrm>
            <a:off x="2679700" y="3006529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2</a:t>
            </a:r>
          </a:p>
        </p:txBody>
      </p:sp>
      <p:sp>
        <p:nvSpPr>
          <p:cNvPr id="442" name="Rectangle 77"/>
          <p:cNvSpPr>
            <a:spLocks noChangeArrowheads="1"/>
          </p:cNvSpPr>
          <p:nvPr/>
        </p:nvSpPr>
        <p:spPr bwMode="auto">
          <a:xfrm>
            <a:off x="2671249" y="2418250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2</a:t>
            </a:r>
          </a:p>
        </p:txBody>
      </p:sp>
      <p:sp>
        <p:nvSpPr>
          <p:cNvPr id="443" name="Rectangle 77"/>
          <p:cNvSpPr>
            <a:spLocks noChangeArrowheads="1"/>
          </p:cNvSpPr>
          <p:nvPr/>
        </p:nvSpPr>
        <p:spPr bwMode="auto">
          <a:xfrm>
            <a:off x="3276600" y="2418250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2</a:t>
            </a:r>
          </a:p>
        </p:txBody>
      </p:sp>
      <p:sp>
        <p:nvSpPr>
          <p:cNvPr id="444" name="Rectangle 77"/>
          <p:cNvSpPr>
            <a:spLocks noChangeArrowheads="1"/>
          </p:cNvSpPr>
          <p:nvPr/>
        </p:nvSpPr>
        <p:spPr bwMode="auto">
          <a:xfrm>
            <a:off x="3276600" y="3021012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2</a:t>
            </a:r>
          </a:p>
        </p:txBody>
      </p:sp>
      <p:sp>
        <p:nvSpPr>
          <p:cNvPr id="445" name="Rectangle 77"/>
          <p:cNvSpPr>
            <a:spLocks noChangeArrowheads="1"/>
          </p:cNvSpPr>
          <p:nvPr/>
        </p:nvSpPr>
        <p:spPr bwMode="auto">
          <a:xfrm>
            <a:off x="3587848" y="2730328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2</a:t>
            </a:r>
          </a:p>
        </p:txBody>
      </p:sp>
      <p:sp>
        <p:nvSpPr>
          <p:cNvPr id="440" name="Rectangle 77"/>
          <p:cNvSpPr>
            <a:spLocks noChangeArrowheads="1"/>
          </p:cNvSpPr>
          <p:nvPr/>
        </p:nvSpPr>
        <p:spPr bwMode="auto">
          <a:xfrm>
            <a:off x="2679700" y="2093912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3</a:t>
            </a:r>
          </a:p>
        </p:txBody>
      </p:sp>
      <p:sp>
        <p:nvSpPr>
          <p:cNvPr id="446" name="Rectangle 77"/>
          <p:cNvSpPr>
            <a:spLocks noChangeArrowheads="1"/>
          </p:cNvSpPr>
          <p:nvPr/>
        </p:nvSpPr>
        <p:spPr bwMode="auto">
          <a:xfrm>
            <a:off x="2679700" y="3328327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3</a:t>
            </a:r>
          </a:p>
        </p:txBody>
      </p:sp>
      <p:sp>
        <p:nvSpPr>
          <p:cNvPr id="447" name="Rectangle 77"/>
          <p:cNvSpPr>
            <a:spLocks noChangeArrowheads="1"/>
          </p:cNvSpPr>
          <p:nvPr/>
        </p:nvSpPr>
        <p:spPr bwMode="auto">
          <a:xfrm>
            <a:off x="3282853" y="2093912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3</a:t>
            </a:r>
          </a:p>
        </p:txBody>
      </p:sp>
      <p:sp>
        <p:nvSpPr>
          <p:cNvPr id="448" name="Rectangle 77"/>
          <p:cNvSpPr>
            <a:spLocks noChangeArrowheads="1"/>
          </p:cNvSpPr>
          <p:nvPr/>
        </p:nvSpPr>
        <p:spPr bwMode="auto">
          <a:xfrm>
            <a:off x="3297507" y="3312769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3</a:t>
            </a:r>
          </a:p>
        </p:txBody>
      </p:sp>
      <p:sp>
        <p:nvSpPr>
          <p:cNvPr id="449" name="TextBox 448"/>
          <p:cNvSpPr txBox="1"/>
          <p:nvPr/>
        </p:nvSpPr>
        <p:spPr>
          <a:xfrm>
            <a:off x="2971800" y="2620962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368317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9" grpId="0" animBg="1"/>
      <p:bldP spid="440" grpId="0"/>
      <p:bldP spid="446" grpId="0"/>
      <p:bldP spid="447" grpId="0"/>
      <p:bldP spid="44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Illustration of Lee’s Algorithm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222" name="Rectangle 3"/>
          <p:cNvSpPr>
            <a:spLocks noChangeArrowheads="1"/>
          </p:cNvSpPr>
          <p:nvPr/>
        </p:nvSpPr>
        <p:spPr bwMode="auto">
          <a:xfrm>
            <a:off x="26670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3" name="Rectangle 4"/>
          <p:cNvSpPr>
            <a:spLocks noChangeArrowheads="1"/>
          </p:cNvSpPr>
          <p:nvPr/>
        </p:nvSpPr>
        <p:spPr bwMode="auto">
          <a:xfrm>
            <a:off x="29718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4" name="Rectangle 5"/>
          <p:cNvSpPr>
            <a:spLocks noChangeArrowheads="1"/>
          </p:cNvSpPr>
          <p:nvPr/>
        </p:nvSpPr>
        <p:spPr bwMode="auto">
          <a:xfrm>
            <a:off x="32766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5" name="Rectangle 6"/>
          <p:cNvSpPr>
            <a:spLocks noChangeArrowheads="1"/>
          </p:cNvSpPr>
          <p:nvPr/>
        </p:nvSpPr>
        <p:spPr bwMode="auto">
          <a:xfrm>
            <a:off x="35814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6" name="Rectangle 7"/>
          <p:cNvSpPr>
            <a:spLocks noChangeArrowheads="1"/>
          </p:cNvSpPr>
          <p:nvPr/>
        </p:nvSpPr>
        <p:spPr bwMode="auto">
          <a:xfrm>
            <a:off x="38862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7" name="Rectangle 8"/>
          <p:cNvSpPr>
            <a:spLocks noChangeArrowheads="1"/>
          </p:cNvSpPr>
          <p:nvPr/>
        </p:nvSpPr>
        <p:spPr bwMode="auto">
          <a:xfrm>
            <a:off x="41910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8" name="Rectangle 9"/>
          <p:cNvSpPr>
            <a:spLocks noChangeArrowheads="1"/>
          </p:cNvSpPr>
          <p:nvPr/>
        </p:nvSpPr>
        <p:spPr bwMode="auto">
          <a:xfrm>
            <a:off x="44958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9" name="Rectangle 10"/>
          <p:cNvSpPr>
            <a:spLocks noChangeArrowheads="1"/>
          </p:cNvSpPr>
          <p:nvPr/>
        </p:nvSpPr>
        <p:spPr bwMode="auto">
          <a:xfrm>
            <a:off x="48006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0" name="Rectangle 11"/>
          <p:cNvSpPr>
            <a:spLocks noChangeArrowheads="1"/>
          </p:cNvSpPr>
          <p:nvPr/>
        </p:nvSpPr>
        <p:spPr bwMode="auto">
          <a:xfrm>
            <a:off x="51054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1" name="Rectangle 12"/>
          <p:cNvSpPr>
            <a:spLocks noChangeArrowheads="1"/>
          </p:cNvSpPr>
          <p:nvPr/>
        </p:nvSpPr>
        <p:spPr bwMode="auto">
          <a:xfrm>
            <a:off x="54102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2" name="Rectangle 13"/>
          <p:cNvSpPr>
            <a:spLocks noChangeArrowheads="1"/>
          </p:cNvSpPr>
          <p:nvPr/>
        </p:nvSpPr>
        <p:spPr bwMode="auto">
          <a:xfrm>
            <a:off x="5715000" y="14843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3" name="Rectangle 14"/>
          <p:cNvSpPr>
            <a:spLocks noChangeArrowheads="1"/>
          </p:cNvSpPr>
          <p:nvPr/>
        </p:nvSpPr>
        <p:spPr bwMode="auto">
          <a:xfrm>
            <a:off x="60198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4" name="Rectangle 15"/>
          <p:cNvSpPr>
            <a:spLocks noChangeArrowheads="1"/>
          </p:cNvSpPr>
          <p:nvPr/>
        </p:nvSpPr>
        <p:spPr bwMode="auto">
          <a:xfrm>
            <a:off x="63246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5" name="Rectangle 16"/>
          <p:cNvSpPr>
            <a:spLocks noChangeArrowheads="1"/>
          </p:cNvSpPr>
          <p:nvPr/>
        </p:nvSpPr>
        <p:spPr bwMode="auto">
          <a:xfrm>
            <a:off x="66294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6" name="Rectangle 17"/>
          <p:cNvSpPr>
            <a:spLocks noChangeArrowheads="1"/>
          </p:cNvSpPr>
          <p:nvPr/>
        </p:nvSpPr>
        <p:spPr bwMode="auto">
          <a:xfrm>
            <a:off x="69342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7" name="Rectangle 18"/>
          <p:cNvSpPr>
            <a:spLocks noChangeArrowheads="1"/>
          </p:cNvSpPr>
          <p:nvPr/>
        </p:nvSpPr>
        <p:spPr bwMode="auto">
          <a:xfrm>
            <a:off x="2667000" y="1789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8" name="Rectangle 19"/>
          <p:cNvSpPr>
            <a:spLocks noChangeArrowheads="1"/>
          </p:cNvSpPr>
          <p:nvPr/>
        </p:nvSpPr>
        <p:spPr bwMode="auto">
          <a:xfrm>
            <a:off x="2971800" y="1789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9" name="Rectangle 20"/>
          <p:cNvSpPr>
            <a:spLocks noChangeArrowheads="1"/>
          </p:cNvSpPr>
          <p:nvPr/>
        </p:nvSpPr>
        <p:spPr bwMode="auto">
          <a:xfrm>
            <a:off x="3276600" y="1789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0" name="Rectangle 21"/>
          <p:cNvSpPr>
            <a:spLocks noChangeArrowheads="1"/>
          </p:cNvSpPr>
          <p:nvPr/>
        </p:nvSpPr>
        <p:spPr bwMode="auto">
          <a:xfrm>
            <a:off x="3581400" y="1789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1" name="Rectangle 22"/>
          <p:cNvSpPr>
            <a:spLocks noChangeArrowheads="1"/>
          </p:cNvSpPr>
          <p:nvPr/>
        </p:nvSpPr>
        <p:spPr bwMode="auto">
          <a:xfrm>
            <a:off x="3886200" y="1789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2" name="Rectangle 23"/>
          <p:cNvSpPr>
            <a:spLocks noChangeArrowheads="1"/>
          </p:cNvSpPr>
          <p:nvPr/>
        </p:nvSpPr>
        <p:spPr bwMode="auto">
          <a:xfrm>
            <a:off x="4191000" y="1789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3" name="Rectangle 24"/>
          <p:cNvSpPr>
            <a:spLocks noChangeArrowheads="1"/>
          </p:cNvSpPr>
          <p:nvPr/>
        </p:nvSpPr>
        <p:spPr bwMode="auto">
          <a:xfrm>
            <a:off x="4495800" y="1789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4" name="Rectangle 25"/>
          <p:cNvSpPr>
            <a:spLocks noChangeArrowheads="1"/>
          </p:cNvSpPr>
          <p:nvPr/>
        </p:nvSpPr>
        <p:spPr bwMode="auto">
          <a:xfrm>
            <a:off x="4800600" y="1789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5" name="Rectangle 26"/>
          <p:cNvSpPr>
            <a:spLocks noChangeArrowheads="1"/>
          </p:cNvSpPr>
          <p:nvPr/>
        </p:nvSpPr>
        <p:spPr bwMode="auto">
          <a:xfrm>
            <a:off x="5105400" y="1789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6" name="Rectangle 27"/>
          <p:cNvSpPr>
            <a:spLocks noChangeArrowheads="1"/>
          </p:cNvSpPr>
          <p:nvPr/>
        </p:nvSpPr>
        <p:spPr bwMode="auto">
          <a:xfrm>
            <a:off x="5410200" y="1789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7" name="Rectangle 28"/>
          <p:cNvSpPr>
            <a:spLocks noChangeArrowheads="1"/>
          </p:cNvSpPr>
          <p:nvPr/>
        </p:nvSpPr>
        <p:spPr bwMode="auto">
          <a:xfrm>
            <a:off x="5715000" y="1789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8" name="Rectangle 29"/>
          <p:cNvSpPr>
            <a:spLocks noChangeArrowheads="1"/>
          </p:cNvSpPr>
          <p:nvPr/>
        </p:nvSpPr>
        <p:spPr bwMode="auto">
          <a:xfrm>
            <a:off x="6019800" y="1789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9" name="Rectangle 30"/>
          <p:cNvSpPr>
            <a:spLocks noChangeArrowheads="1"/>
          </p:cNvSpPr>
          <p:nvPr/>
        </p:nvSpPr>
        <p:spPr bwMode="auto">
          <a:xfrm>
            <a:off x="6324600" y="1789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0" name="Rectangle 31"/>
          <p:cNvSpPr>
            <a:spLocks noChangeArrowheads="1"/>
          </p:cNvSpPr>
          <p:nvPr/>
        </p:nvSpPr>
        <p:spPr bwMode="auto">
          <a:xfrm>
            <a:off x="6629400" y="1789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1" name="Rectangle 32"/>
          <p:cNvSpPr>
            <a:spLocks noChangeArrowheads="1"/>
          </p:cNvSpPr>
          <p:nvPr/>
        </p:nvSpPr>
        <p:spPr bwMode="auto">
          <a:xfrm>
            <a:off x="6934200" y="1789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2" name="Rectangle 33"/>
          <p:cNvSpPr>
            <a:spLocks noChangeArrowheads="1"/>
          </p:cNvSpPr>
          <p:nvPr/>
        </p:nvSpPr>
        <p:spPr bwMode="auto">
          <a:xfrm>
            <a:off x="2667000" y="2093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3" name="Rectangle 34"/>
          <p:cNvSpPr>
            <a:spLocks noChangeArrowheads="1"/>
          </p:cNvSpPr>
          <p:nvPr/>
        </p:nvSpPr>
        <p:spPr bwMode="auto">
          <a:xfrm>
            <a:off x="2971800" y="20939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4" name="Rectangle 35"/>
          <p:cNvSpPr>
            <a:spLocks noChangeArrowheads="1"/>
          </p:cNvSpPr>
          <p:nvPr/>
        </p:nvSpPr>
        <p:spPr bwMode="auto">
          <a:xfrm>
            <a:off x="3276600" y="2093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5" name="Rectangle 36"/>
          <p:cNvSpPr>
            <a:spLocks noChangeArrowheads="1"/>
          </p:cNvSpPr>
          <p:nvPr/>
        </p:nvSpPr>
        <p:spPr bwMode="auto">
          <a:xfrm>
            <a:off x="3581400" y="20939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6" name="Rectangle 37"/>
          <p:cNvSpPr>
            <a:spLocks noChangeArrowheads="1"/>
          </p:cNvSpPr>
          <p:nvPr/>
        </p:nvSpPr>
        <p:spPr bwMode="auto">
          <a:xfrm>
            <a:off x="3886200" y="20939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7" name="Rectangle 38"/>
          <p:cNvSpPr>
            <a:spLocks noChangeArrowheads="1"/>
          </p:cNvSpPr>
          <p:nvPr/>
        </p:nvSpPr>
        <p:spPr bwMode="auto">
          <a:xfrm>
            <a:off x="4191000" y="2093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8" name="Rectangle 39"/>
          <p:cNvSpPr>
            <a:spLocks noChangeArrowheads="1"/>
          </p:cNvSpPr>
          <p:nvPr/>
        </p:nvSpPr>
        <p:spPr bwMode="auto">
          <a:xfrm>
            <a:off x="4495800" y="2093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9" name="Rectangle 40"/>
          <p:cNvSpPr>
            <a:spLocks noChangeArrowheads="1"/>
          </p:cNvSpPr>
          <p:nvPr/>
        </p:nvSpPr>
        <p:spPr bwMode="auto">
          <a:xfrm>
            <a:off x="4800600" y="2093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0" name="Rectangle 41"/>
          <p:cNvSpPr>
            <a:spLocks noChangeArrowheads="1"/>
          </p:cNvSpPr>
          <p:nvPr/>
        </p:nvSpPr>
        <p:spPr bwMode="auto">
          <a:xfrm>
            <a:off x="5105400" y="2093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1" name="Rectangle 42"/>
          <p:cNvSpPr>
            <a:spLocks noChangeArrowheads="1"/>
          </p:cNvSpPr>
          <p:nvPr/>
        </p:nvSpPr>
        <p:spPr bwMode="auto">
          <a:xfrm>
            <a:off x="5410200" y="2093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2" name="Rectangle 43"/>
          <p:cNvSpPr>
            <a:spLocks noChangeArrowheads="1"/>
          </p:cNvSpPr>
          <p:nvPr/>
        </p:nvSpPr>
        <p:spPr bwMode="auto">
          <a:xfrm>
            <a:off x="5715000" y="2093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3" name="Rectangle 44"/>
          <p:cNvSpPr>
            <a:spLocks noChangeArrowheads="1"/>
          </p:cNvSpPr>
          <p:nvPr/>
        </p:nvSpPr>
        <p:spPr bwMode="auto">
          <a:xfrm>
            <a:off x="6019800" y="2093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4" name="Rectangle 45"/>
          <p:cNvSpPr>
            <a:spLocks noChangeArrowheads="1"/>
          </p:cNvSpPr>
          <p:nvPr/>
        </p:nvSpPr>
        <p:spPr bwMode="auto">
          <a:xfrm>
            <a:off x="6324600" y="2093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5" name="Rectangle 46"/>
          <p:cNvSpPr>
            <a:spLocks noChangeArrowheads="1"/>
          </p:cNvSpPr>
          <p:nvPr/>
        </p:nvSpPr>
        <p:spPr bwMode="auto">
          <a:xfrm>
            <a:off x="6629400" y="2093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6" name="Rectangle 47"/>
          <p:cNvSpPr>
            <a:spLocks noChangeArrowheads="1"/>
          </p:cNvSpPr>
          <p:nvPr/>
        </p:nvSpPr>
        <p:spPr bwMode="auto">
          <a:xfrm>
            <a:off x="6934200" y="2093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7" name="Rectangle 48"/>
          <p:cNvSpPr>
            <a:spLocks noChangeArrowheads="1"/>
          </p:cNvSpPr>
          <p:nvPr/>
        </p:nvSpPr>
        <p:spPr bwMode="auto">
          <a:xfrm>
            <a:off x="26670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8" name="Rectangle 49"/>
          <p:cNvSpPr>
            <a:spLocks noChangeArrowheads="1"/>
          </p:cNvSpPr>
          <p:nvPr/>
        </p:nvSpPr>
        <p:spPr bwMode="auto">
          <a:xfrm>
            <a:off x="2971800" y="23987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9" name="Rectangle 50"/>
          <p:cNvSpPr>
            <a:spLocks noChangeArrowheads="1"/>
          </p:cNvSpPr>
          <p:nvPr/>
        </p:nvSpPr>
        <p:spPr bwMode="auto">
          <a:xfrm>
            <a:off x="32766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0" name="Rectangle 51"/>
          <p:cNvSpPr>
            <a:spLocks noChangeArrowheads="1"/>
          </p:cNvSpPr>
          <p:nvPr/>
        </p:nvSpPr>
        <p:spPr bwMode="auto">
          <a:xfrm>
            <a:off x="3581400" y="23987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1" name="Rectangle 52"/>
          <p:cNvSpPr>
            <a:spLocks noChangeArrowheads="1"/>
          </p:cNvSpPr>
          <p:nvPr/>
        </p:nvSpPr>
        <p:spPr bwMode="auto">
          <a:xfrm>
            <a:off x="38862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2" name="Rectangle 53"/>
          <p:cNvSpPr>
            <a:spLocks noChangeArrowheads="1"/>
          </p:cNvSpPr>
          <p:nvPr/>
        </p:nvSpPr>
        <p:spPr bwMode="auto">
          <a:xfrm>
            <a:off x="41910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3" name="Rectangle 54"/>
          <p:cNvSpPr>
            <a:spLocks noChangeArrowheads="1"/>
          </p:cNvSpPr>
          <p:nvPr/>
        </p:nvSpPr>
        <p:spPr bwMode="auto">
          <a:xfrm>
            <a:off x="44958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4" name="Rectangle 55"/>
          <p:cNvSpPr>
            <a:spLocks noChangeArrowheads="1"/>
          </p:cNvSpPr>
          <p:nvPr/>
        </p:nvSpPr>
        <p:spPr bwMode="auto">
          <a:xfrm>
            <a:off x="48006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5" name="Rectangle 56"/>
          <p:cNvSpPr>
            <a:spLocks noChangeArrowheads="1"/>
          </p:cNvSpPr>
          <p:nvPr/>
        </p:nvSpPr>
        <p:spPr bwMode="auto">
          <a:xfrm>
            <a:off x="51054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6" name="Rectangle 57"/>
          <p:cNvSpPr>
            <a:spLocks noChangeArrowheads="1"/>
          </p:cNvSpPr>
          <p:nvPr/>
        </p:nvSpPr>
        <p:spPr bwMode="auto">
          <a:xfrm>
            <a:off x="54102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7" name="Rectangle 58"/>
          <p:cNvSpPr>
            <a:spLocks noChangeArrowheads="1"/>
          </p:cNvSpPr>
          <p:nvPr/>
        </p:nvSpPr>
        <p:spPr bwMode="auto">
          <a:xfrm>
            <a:off x="57150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8" name="Rectangle 59"/>
          <p:cNvSpPr>
            <a:spLocks noChangeArrowheads="1"/>
          </p:cNvSpPr>
          <p:nvPr/>
        </p:nvSpPr>
        <p:spPr bwMode="auto">
          <a:xfrm>
            <a:off x="60198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9" name="Rectangle 60"/>
          <p:cNvSpPr>
            <a:spLocks noChangeArrowheads="1"/>
          </p:cNvSpPr>
          <p:nvPr/>
        </p:nvSpPr>
        <p:spPr bwMode="auto">
          <a:xfrm>
            <a:off x="63246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0" name="Rectangle 61"/>
          <p:cNvSpPr>
            <a:spLocks noChangeArrowheads="1"/>
          </p:cNvSpPr>
          <p:nvPr/>
        </p:nvSpPr>
        <p:spPr bwMode="auto">
          <a:xfrm>
            <a:off x="66294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1" name="Rectangle 62"/>
          <p:cNvSpPr>
            <a:spLocks noChangeArrowheads="1"/>
          </p:cNvSpPr>
          <p:nvPr/>
        </p:nvSpPr>
        <p:spPr bwMode="auto">
          <a:xfrm>
            <a:off x="69342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2" name="Rectangle 63"/>
          <p:cNvSpPr>
            <a:spLocks noChangeArrowheads="1"/>
          </p:cNvSpPr>
          <p:nvPr/>
        </p:nvSpPr>
        <p:spPr bwMode="auto">
          <a:xfrm>
            <a:off x="2667000" y="2703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3" name="Rectangle 64"/>
          <p:cNvSpPr>
            <a:spLocks noChangeArrowheads="1"/>
          </p:cNvSpPr>
          <p:nvPr/>
        </p:nvSpPr>
        <p:spPr bwMode="auto">
          <a:xfrm>
            <a:off x="2971800" y="2703512"/>
            <a:ext cx="292100" cy="292100"/>
          </a:xfrm>
          <a:prstGeom prst="rect">
            <a:avLst/>
          </a:prstGeom>
          <a:solidFill>
            <a:srgbClr val="33CC33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4" name="Rectangle 65"/>
          <p:cNvSpPr>
            <a:spLocks noChangeArrowheads="1"/>
          </p:cNvSpPr>
          <p:nvPr/>
        </p:nvSpPr>
        <p:spPr bwMode="auto">
          <a:xfrm>
            <a:off x="3276600" y="2703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5" name="Rectangle 66"/>
          <p:cNvSpPr>
            <a:spLocks noChangeArrowheads="1"/>
          </p:cNvSpPr>
          <p:nvPr/>
        </p:nvSpPr>
        <p:spPr bwMode="auto">
          <a:xfrm>
            <a:off x="3581400" y="2703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6" name="Rectangle 67"/>
          <p:cNvSpPr>
            <a:spLocks noChangeArrowheads="1"/>
          </p:cNvSpPr>
          <p:nvPr/>
        </p:nvSpPr>
        <p:spPr bwMode="auto">
          <a:xfrm>
            <a:off x="3886200" y="27035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7" name="Rectangle 68"/>
          <p:cNvSpPr>
            <a:spLocks noChangeArrowheads="1"/>
          </p:cNvSpPr>
          <p:nvPr/>
        </p:nvSpPr>
        <p:spPr bwMode="auto">
          <a:xfrm>
            <a:off x="4191000" y="2703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8" name="Rectangle 69"/>
          <p:cNvSpPr>
            <a:spLocks noChangeArrowheads="1"/>
          </p:cNvSpPr>
          <p:nvPr/>
        </p:nvSpPr>
        <p:spPr bwMode="auto">
          <a:xfrm>
            <a:off x="4495800" y="2703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9" name="Rectangle 70"/>
          <p:cNvSpPr>
            <a:spLocks noChangeArrowheads="1"/>
          </p:cNvSpPr>
          <p:nvPr/>
        </p:nvSpPr>
        <p:spPr bwMode="auto">
          <a:xfrm>
            <a:off x="4800600" y="2703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0" name="Rectangle 71"/>
          <p:cNvSpPr>
            <a:spLocks noChangeArrowheads="1"/>
          </p:cNvSpPr>
          <p:nvPr/>
        </p:nvSpPr>
        <p:spPr bwMode="auto">
          <a:xfrm>
            <a:off x="5105400" y="27035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1" name="Rectangle 72"/>
          <p:cNvSpPr>
            <a:spLocks noChangeArrowheads="1"/>
          </p:cNvSpPr>
          <p:nvPr/>
        </p:nvSpPr>
        <p:spPr bwMode="auto">
          <a:xfrm>
            <a:off x="5410200" y="27035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2" name="Rectangle 73"/>
          <p:cNvSpPr>
            <a:spLocks noChangeArrowheads="1"/>
          </p:cNvSpPr>
          <p:nvPr/>
        </p:nvSpPr>
        <p:spPr bwMode="auto">
          <a:xfrm>
            <a:off x="5715000" y="27035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3" name="Rectangle 74"/>
          <p:cNvSpPr>
            <a:spLocks noChangeArrowheads="1"/>
          </p:cNvSpPr>
          <p:nvPr/>
        </p:nvSpPr>
        <p:spPr bwMode="auto">
          <a:xfrm>
            <a:off x="6019800" y="27035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4" name="Rectangle 75"/>
          <p:cNvSpPr>
            <a:spLocks noChangeArrowheads="1"/>
          </p:cNvSpPr>
          <p:nvPr/>
        </p:nvSpPr>
        <p:spPr bwMode="auto">
          <a:xfrm>
            <a:off x="6324600" y="27035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5" name="Rectangle 76"/>
          <p:cNvSpPr>
            <a:spLocks noChangeArrowheads="1"/>
          </p:cNvSpPr>
          <p:nvPr/>
        </p:nvSpPr>
        <p:spPr bwMode="auto">
          <a:xfrm>
            <a:off x="6629400" y="2703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6" name="Rectangle 77"/>
          <p:cNvSpPr>
            <a:spLocks noChangeArrowheads="1"/>
          </p:cNvSpPr>
          <p:nvPr/>
        </p:nvSpPr>
        <p:spPr bwMode="auto">
          <a:xfrm>
            <a:off x="6934200" y="2703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7" name="Rectangle 78"/>
          <p:cNvSpPr>
            <a:spLocks noChangeArrowheads="1"/>
          </p:cNvSpPr>
          <p:nvPr/>
        </p:nvSpPr>
        <p:spPr bwMode="auto">
          <a:xfrm>
            <a:off x="2667000" y="3008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8" name="Rectangle 79"/>
          <p:cNvSpPr>
            <a:spLocks noChangeArrowheads="1"/>
          </p:cNvSpPr>
          <p:nvPr/>
        </p:nvSpPr>
        <p:spPr bwMode="auto">
          <a:xfrm>
            <a:off x="2971800" y="30083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9" name="Rectangle 80"/>
          <p:cNvSpPr>
            <a:spLocks noChangeArrowheads="1"/>
          </p:cNvSpPr>
          <p:nvPr/>
        </p:nvSpPr>
        <p:spPr bwMode="auto">
          <a:xfrm>
            <a:off x="3276600" y="3008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0" name="Rectangle 81"/>
          <p:cNvSpPr>
            <a:spLocks noChangeArrowheads="1"/>
          </p:cNvSpPr>
          <p:nvPr/>
        </p:nvSpPr>
        <p:spPr bwMode="auto">
          <a:xfrm>
            <a:off x="3581400" y="30083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1" name="Rectangle 82"/>
          <p:cNvSpPr>
            <a:spLocks noChangeArrowheads="1"/>
          </p:cNvSpPr>
          <p:nvPr/>
        </p:nvSpPr>
        <p:spPr bwMode="auto">
          <a:xfrm>
            <a:off x="3886200" y="3008312"/>
            <a:ext cx="292100" cy="29210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2" name="Rectangle 83"/>
          <p:cNvSpPr>
            <a:spLocks noChangeArrowheads="1"/>
          </p:cNvSpPr>
          <p:nvPr/>
        </p:nvSpPr>
        <p:spPr bwMode="auto">
          <a:xfrm>
            <a:off x="4191000" y="3008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3" name="Rectangle 84"/>
          <p:cNvSpPr>
            <a:spLocks noChangeArrowheads="1"/>
          </p:cNvSpPr>
          <p:nvPr/>
        </p:nvSpPr>
        <p:spPr bwMode="auto">
          <a:xfrm>
            <a:off x="4495800" y="3008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4" name="Rectangle 85"/>
          <p:cNvSpPr>
            <a:spLocks noChangeArrowheads="1"/>
          </p:cNvSpPr>
          <p:nvPr/>
        </p:nvSpPr>
        <p:spPr bwMode="auto">
          <a:xfrm>
            <a:off x="4800600" y="3008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5" name="Rectangle 86"/>
          <p:cNvSpPr>
            <a:spLocks noChangeArrowheads="1"/>
          </p:cNvSpPr>
          <p:nvPr/>
        </p:nvSpPr>
        <p:spPr bwMode="auto">
          <a:xfrm>
            <a:off x="5105400" y="3008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6" name="Rectangle 87"/>
          <p:cNvSpPr>
            <a:spLocks noChangeArrowheads="1"/>
          </p:cNvSpPr>
          <p:nvPr/>
        </p:nvSpPr>
        <p:spPr bwMode="auto">
          <a:xfrm>
            <a:off x="5410200" y="3008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7" name="Rectangle 88"/>
          <p:cNvSpPr>
            <a:spLocks noChangeArrowheads="1"/>
          </p:cNvSpPr>
          <p:nvPr/>
        </p:nvSpPr>
        <p:spPr bwMode="auto">
          <a:xfrm>
            <a:off x="5715000" y="3008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8" name="Rectangle 89"/>
          <p:cNvSpPr>
            <a:spLocks noChangeArrowheads="1"/>
          </p:cNvSpPr>
          <p:nvPr/>
        </p:nvSpPr>
        <p:spPr bwMode="auto">
          <a:xfrm>
            <a:off x="6019800" y="3008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9" name="Rectangle 90"/>
          <p:cNvSpPr>
            <a:spLocks noChangeArrowheads="1"/>
          </p:cNvSpPr>
          <p:nvPr/>
        </p:nvSpPr>
        <p:spPr bwMode="auto">
          <a:xfrm>
            <a:off x="6324600" y="30083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0" name="Rectangle 91"/>
          <p:cNvSpPr>
            <a:spLocks noChangeArrowheads="1"/>
          </p:cNvSpPr>
          <p:nvPr/>
        </p:nvSpPr>
        <p:spPr bwMode="auto">
          <a:xfrm>
            <a:off x="6629400" y="3008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1" name="Rectangle 92"/>
          <p:cNvSpPr>
            <a:spLocks noChangeArrowheads="1"/>
          </p:cNvSpPr>
          <p:nvPr/>
        </p:nvSpPr>
        <p:spPr bwMode="auto">
          <a:xfrm>
            <a:off x="6934200" y="3008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2" name="Rectangle 93"/>
          <p:cNvSpPr>
            <a:spLocks noChangeArrowheads="1"/>
          </p:cNvSpPr>
          <p:nvPr/>
        </p:nvSpPr>
        <p:spPr bwMode="auto">
          <a:xfrm>
            <a:off x="26670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3" name="Rectangle 94"/>
          <p:cNvSpPr>
            <a:spLocks noChangeArrowheads="1"/>
          </p:cNvSpPr>
          <p:nvPr/>
        </p:nvSpPr>
        <p:spPr bwMode="auto">
          <a:xfrm>
            <a:off x="29718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4" name="Rectangle 95"/>
          <p:cNvSpPr>
            <a:spLocks noChangeArrowheads="1"/>
          </p:cNvSpPr>
          <p:nvPr/>
        </p:nvSpPr>
        <p:spPr bwMode="auto">
          <a:xfrm>
            <a:off x="32766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5" name="Rectangle 96"/>
          <p:cNvSpPr>
            <a:spLocks noChangeArrowheads="1"/>
          </p:cNvSpPr>
          <p:nvPr/>
        </p:nvSpPr>
        <p:spPr bwMode="auto">
          <a:xfrm>
            <a:off x="35814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6" name="Rectangle 97"/>
          <p:cNvSpPr>
            <a:spLocks noChangeArrowheads="1"/>
          </p:cNvSpPr>
          <p:nvPr/>
        </p:nvSpPr>
        <p:spPr bwMode="auto">
          <a:xfrm>
            <a:off x="38862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7" name="Rectangle 98"/>
          <p:cNvSpPr>
            <a:spLocks noChangeArrowheads="1"/>
          </p:cNvSpPr>
          <p:nvPr/>
        </p:nvSpPr>
        <p:spPr bwMode="auto">
          <a:xfrm>
            <a:off x="41910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8" name="Rectangle 99"/>
          <p:cNvSpPr>
            <a:spLocks noChangeArrowheads="1"/>
          </p:cNvSpPr>
          <p:nvPr/>
        </p:nvSpPr>
        <p:spPr bwMode="auto">
          <a:xfrm>
            <a:off x="44958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9" name="Rectangle 100"/>
          <p:cNvSpPr>
            <a:spLocks noChangeArrowheads="1"/>
          </p:cNvSpPr>
          <p:nvPr/>
        </p:nvSpPr>
        <p:spPr bwMode="auto">
          <a:xfrm>
            <a:off x="48006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0" name="Rectangle 101"/>
          <p:cNvSpPr>
            <a:spLocks noChangeArrowheads="1"/>
          </p:cNvSpPr>
          <p:nvPr/>
        </p:nvSpPr>
        <p:spPr bwMode="auto">
          <a:xfrm>
            <a:off x="51054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1" name="Rectangle 102"/>
          <p:cNvSpPr>
            <a:spLocks noChangeArrowheads="1"/>
          </p:cNvSpPr>
          <p:nvPr/>
        </p:nvSpPr>
        <p:spPr bwMode="auto">
          <a:xfrm>
            <a:off x="54102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2" name="Rectangle 103"/>
          <p:cNvSpPr>
            <a:spLocks noChangeArrowheads="1"/>
          </p:cNvSpPr>
          <p:nvPr/>
        </p:nvSpPr>
        <p:spPr bwMode="auto">
          <a:xfrm>
            <a:off x="57150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3" name="Rectangle 104"/>
          <p:cNvSpPr>
            <a:spLocks noChangeArrowheads="1"/>
          </p:cNvSpPr>
          <p:nvPr/>
        </p:nvSpPr>
        <p:spPr bwMode="auto">
          <a:xfrm>
            <a:off x="60198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4" name="Rectangle 105"/>
          <p:cNvSpPr>
            <a:spLocks noChangeArrowheads="1"/>
          </p:cNvSpPr>
          <p:nvPr/>
        </p:nvSpPr>
        <p:spPr bwMode="auto">
          <a:xfrm>
            <a:off x="63246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5" name="Rectangle 106"/>
          <p:cNvSpPr>
            <a:spLocks noChangeArrowheads="1"/>
          </p:cNvSpPr>
          <p:nvPr/>
        </p:nvSpPr>
        <p:spPr bwMode="auto">
          <a:xfrm>
            <a:off x="66294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6" name="Rectangle 107"/>
          <p:cNvSpPr>
            <a:spLocks noChangeArrowheads="1"/>
          </p:cNvSpPr>
          <p:nvPr/>
        </p:nvSpPr>
        <p:spPr bwMode="auto">
          <a:xfrm>
            <a:off x="69342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7" name="Rectangle 108"/>
          <p:cNvSpPr>
            <a:spLocks noChangeArrowheads="1"/>
          </p:cNvSpPr>
          <p:nvPr/>
        </p:nvSpPr>
        <p:spPr bwMode="auto">
          <a:xfrm>
            <a:off x="2667000" y="3617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8" name="Rectangle 109"/>
          <p:cNvSpPr>
            <a:spLocks noChangeArrowheads="1"/>
          </p:cNvSpPr>
          <p:nvPr/>
        </p:nvSpPr>
        <p:spPr bwMode="auto">
          <a:xfrm>
            <a:off x="2971800" y="36179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9" name="Rectangle 110"/>
          <p:cNvSpPr>
            <a:spLocks noChangeArrowheads="1"/>
          </p:cNvSpPr>
          <p:nvPr/>
        </p:nvSpPr>
        <p:spPr bwMode="auto">
          <a:xfrm>
            <a:off x="3276600" y="3617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0" name="Rectangle 111"/>
          <p:cNvSpPr>
            <a:spLocks noChangeArrowheads="1"/>
          </p:cNvSpPr>
          <p:nvPr/>
        </p:nvSpPr>
        <p:spPr bwMode="auto">
          <a:xfrm>
            <a:off x="3581400" y="3617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1" name="Rectangle 112"/>
          <p:cNvSpPr>
            <a:spLocks noChangeArrowheads="1"/>
          </p:cNvSpPr>
          <p:nvPr/>
        </p:nvSpPr>
        <p:spPr bwMode="auto">
          <a:xfrm>
            <a:off x="3886200" y="3617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2" name="Rectangle 113"/>
          <p:cNvSpPr>
            <a:spLocks noChangeArrowheads="1"/>
          </p:cNvSpPr>
          <p:nvPr/>
        </p:nvSpPr>
        <p:spPr bwMode="auto">
          <a:xfrm>
            <a:off x="4191000" y="3617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3" name="Rectangle 114"/>
          <p:cNvSpPr>
            <a:spLocks noChangeArrowheads="1"/>
          </p:cNvSpPr>
          <p:nvPr/>
        </p:nvSpPr>
        <p:spPr bwMode="auto">
          <a:xfrm>
            <a:off x="4495800" y="3617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4" name="Rectangle 115"/>
          <p:cNvSpPr>
            <a:spLocks noChangeArrowheads="1"/>
          </p:cNvSpPr>
          <p:nvPr/>
        </p:nvSpPr>
        <p:spPr bwMode="auto">
          <a:xfrm>
            <a:off x="4800600" y="36179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5" name="Rectangle 116"/>
          <p:cNvSpPr>
            <a:spLocks noChangeArrowheads="1"/>
          </p:cNvSpPr>
          <p:nvPr/>
        </p:nvSpPr>
        <p:spPr bwMode="auto">
          <a:xfrm>
            <a:off x="5105400" y="3617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6" name="Rectangle 117"/>
          <p:cNvSpPr>
            <a:spLocks noChangeArrowheads="1"/>
          </p:cNvSpPr>
          <p:nvPr/>
        </p:nvSpPr>
        <p:spPr bwMode="auto">
          <a:xfrm>
            <a:off x="5410200" y="36179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7" name="Rectangle 118"/>
          <p:cNvSpPr>
            <a:spLocks noChangeArrowheads="1"/>
          </p:cNvSpPr>
          <p:nvPr/>
        </p:nvSpPr>
        <p:spPr bwMode="auto">
          <a:xfrm>
            <a:off x="5715000" y="3617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8" name="Rectangle 119"/>
          <p:cNvSpPr>
            <a:spLocks noChangeArrowheads="1"/>
          </p:cNvSpPr>
          <p:nvPr/>
        </p:nvSpPr>
        <p:spPr bwMode="auto">
          <a:xfrm>
            <a:off x="6019800" y="36179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9" name="Rectangle 120"/>
          <p:cNvSpPr>
            <a:spLocks noChangeArrowheads="1"/>
          </p:cNvSpPr>
          <p:nvPr/>
        </p:nvSpPr>
        <p:spPr bwMode="auto">
          <a:xfrm>
            <a:off x="6324600" y="3617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0" name="Rectangle 121"/>
          <p:cNvSpPr>
            <a:spLocks noChangeArrowheads="1"/>
          </p:cNvSpPr>
          <p:nvPr/>
        </p:nvSpPr>
        <p:spPr bwMode="auto">
          <a:xfrm>
            <a:off x="6629400" y="36179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1" name="Rectangle 122"/>
          <p:cNvSpPr>
            <a:spLocks noChangeArrowheads="1"/>
          </p:cNvSpPr>
          <p:nvPr/>
        </p:nvSpPr>
        <p:spPr bwMode="auto">
          <a:xfrm>
            <a:off x="6934200" y="36179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2" name="Rectangle 123"/>
          <p:cNvSpPr>
            <a:spLocks noChangeArrowheads="1"/>
          </p:cNvSpPr>
          <p:nvPr/>
        </p:nvSpPr>
        <p:spPr bwMode="auto">
          <a:xfrm>
            <a:off x="26670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3" name="Rectangle 124"/>
          <p:cNvSpPr>
            <a:spLocks noChangeArrowheads="1"/>
          </p:cNvSpPr>
          <p:nvPr/>
        </p:nvSpPr>
        <p:spPr bwMode="auto">
          <a:xfrm>
            <a:off x="29718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4" name="Rectangle 125"/>
          <p:cNvSpPr>
            <a:spLocks noChangeArrowheads="1"/>
          </p:cNvSpPr>
          <p:nvPr/>
        </p:nvSpPr>
        <p:spPr bwMode="auto">
          <a:xfrm>
            <a:off x="32766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5" name="Rectangle 126"/>
          <p:cNvSpPr>
            <a:spLocks noChangeArrowheads="1"/>
          </p:cNvSpPr>
          <p:nvPr/>
        </p:nvSpPr>
        <p:spPr bwMode="auto">
          <a:xfrm>
            <a:off x="35814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6" name="Rectangle 127"/>
          <p:cNvSpPr>
            <a:spLocks noChangeArrowheads="1"/>
          </p:cNvSpPr>
          <p:nvPr/>
        </p:nvSpPr>
        <p:spPr bwMode="auto">
          <a:xfrm>
            <a:off x="3886200" y="39227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7" name="Rectangle 128"/>
          <p:cNvSpPr>
            <a:spLocks noChangeArrowheads="1"/>
          </p:cNvSpPr>
          <p:nvPr/>
        </p:nvSpPr>
        <p:spPr bwMode="auto">
          <a:xfrm>
            <a:off x="41910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8" name="Rectangle 129"/>
          <p:cNvSpPr>
            <a:spLocks noChangeArrowheads="1"/>
          </p:cNvSpPr>
          <p:nvPr/>
        </p:nvSpPr>
        <p:spPr bwMode="auto">
          <a:xfrm>
            <a:off x="44958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9" name="Rectangle 130"/>
          <p:cNvSpPr>
            <a:spLocks noChangeArrowheads="1"/>
          </p:cNvSpPr>
          <p:nvPr/>
        </p:nvSpPr>
        <p:spPr bwMode="auto">
          <a:xfrm>
            <a:off x="48006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0" name="Rectangle 131"/>
          <p:cNvSpPr>
            <a:spLocks noChangeArrowheads="1"/>
          </p:cNvSpPr>
          <p:nvPr/>
        </p:nvSpPr>
        <p:spPr bwMode="auto">
          <a:xfrm>
            <a:off x="51054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1" name="Rectangle 132"/>
          <p:cNvSpPr>
            <a:spLocks noChangeArrowheads="1"/>
          </p:cNvSpPr>
          <p:nvPr/>
        </p:nvSpPr>
        <p:spPr bwMode="auto">
          <a:xfrm>
            <a:off x="54102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2" name="Rectangle 133"/>
          <p:cNvSpPr>
            <a:spLocks noChangeArrowheads="1"/>
          </p:cNvSpPr>
          <p:nvPr/>
        </p:nvSpPr>
        <p:spPr bwMode="auto">
          <a:xfrm>
            <a:off x="57150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3" name="Rectangle 134"/>
          <p:cNvSpPr>
            <a:spLocks noChangeArrowheads="1"/>
          </p:cNvSpPr>
          <p:nvPr/>
        </p:nvSpPr>
        <p:spPr bwMode="auto">
          <a:xfrm>
            <a:off x="60198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4" name="Rectangle 135"/>
          <p:cNvSpPr>
            <a:spLocks noChangeArrowheads="1"/>
          </p:cNvSpPr>
          <p:nvPr/>
        </p:nvSpPr>
        <p:spPr bwMode="auto">
          <a:xfrm>
            <a:off x="63246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5" name="Rectangle 136"/>
          <p:cNvSpPr>
            <a:spLocks noChangeArrowheads="1"/>
          </p:cNvSpPr>
          <p:nvPr/>
        </p:nvSpPr>
        <p:spPr bwMode="auto">
          <a:xfrm>
            <a:off x="66294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6" name="Rectangle 137"/>
          <p:cNvSpPr>
            <a:spLocks noChangeArrowheads="1"/>
          </p:cNvSpPr>
          <p:nvPr/>
        </p:nvSpPr>
        <p:spPr bwMode="auto">
          <a:xfrm>
            <a:off x="69342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7" name="Rectangle 138"/>
          <p:cNvSpPr>
            <a:spLocks noChangeArrowheads="1"/>
          </p:cNvSpPr>
          <p:nvPr/>
        </p:nvSpPr>
        <p:spPr bwMode="auto">
          <a:xfrm>
            <a:off x="2667000" y="4227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8" name="Rectangle 139"/>
          <p:cNvSpPr>
            <a:spLocks noChangeArrowheads="1"/>
          </p:cNvSpPr>
          <p:nvPr/>
        </p:nvSpPr>
        <p:spPr bwMode="auto">
          <a:xfrm>
            <a:off x="2971800" y="42275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9" name="Rectangle 140"/>
          <p:cNvSpPr>
            <a:spLocks noChangeArrowheads="1"/>
          </p:cNvSpPr>
          <p:nvPr/>
        </p:nvSpPr>
        <p:spPr bwMode="auto">
          <a:xfrm>
            <a:off x="3276600" y="42275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0" name="Rectangle 141"/>
          <p:cNvSpPr>
            <a:spLocks noChangeArrowheads="1"/>
          </p:cNvSpPr>
          <p:nvPr/>
        </p:nvSpPr>
        <p:spPr bwMode="auto">
          <a:xfrm>
            <a:off x="3581400" y="4227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1" name="Rectangle 142"/>
          <p:cNvSpPr>
            <a:spLocks noChangeArrowheads="1"/>
          </p:cNvSpPr>
          <p:nvPr/>
        </p:nvSpPr>
        <p:spPr bwMode="auto">
          <a:xfrm>
            <a:off x="3886200" y="4227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2" name="Rectangle 143"/>
          <p:cNvSpPr>
            <a:spLocks noChangeArrowheads="1"/>
          </p:cNvSpPr>
          <p:nvPr/>
        </p:nvSpPr>
        <p:spPr bwMode="auto">
          <a:xfrm>
            <a:off x="4191000" y="4227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3" name="Rectangle 144"/>
          <p:cNvSpPr>
            <a:spLocks noChangeArrowheads="1"/>
          </p:cNvSpPr>
          <p:nvPr/>
        </p:nvSpPr>
        <p:spPr bwMode="auto">
          <a:xfrm>
            <a:off x="4495800" y="42275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4" name="Rectangle 145"/>
          <p:cNvSpPr>
            <a:spLocks noChangeArrowheads="1"/>
          </p:cNvSpPr>
          <p:nvPr/>
        </p:nvSpPr>
        <p:spPr bwMode="auto">
          <a:xfrm>
            <a:off x="4800600" y="4227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5" name="Rectangle 146"/>
          <p:cNvSpPr>
            <a:spLocks noChangeArrowheads="1"/>
          </p:cNvSpPr>
          <p:nvPr/>
        </p:nvSpPr>
        <p:spPr bwMode="auto">
          <a:xfrm>
            <a:off x="5105400" y="4227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6" name="Rectangle 147"/>
          <p:cNvSpPr>
            <a:spLocks noChangeArrowheads="1"/>
          </p:cNvSpPr>
          <p:nvPr/>
        </p:nvSpPr>
        <p:spPr bwMode="auto">
          <a:xfrm>
            <a:off x="5410200" y="4227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7" name="Rectangle 148"/>
          <p:cNvSpPr>
            <a:spLocks noChangeArrowheads="1"/>
          </p:cNvSpPr>
          <p:nvPr/>
        </p:nvSpPr>
        <p:spPr bwMode="auto">
          <a:xfrm>
            <a:off x="5715000" y="4227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8" name="Rectangle 149"/>
          <p:cNvSpPr>
            <a:spLocks noChangeArrowheads="1"/>
          </p:cNvSpPr>
          <p:nvPr/>
        </p:nvSpPr>
        <p:spPr bwMode="auto">
          <a:xfrm>
            <a:off x="6019800" y="4227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9" name="Rectangle 150"/>
          <p:cNvSpPr>
            <a:spLocks noChangeArrowheads="1"/>
          </p:cNvSpPr>
          <p:nvPr/>
        </p:nvSpPr>
        <p:spPr bwMode="auto">
          <a:xfrm>
            <a:off x="6324600" y="4227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0" name="Rectangle 151"/>
          <p:cNvSpPr>
            <a:spLocks noChangeArrowheads="1"/>
          </p:cNvSpPr>
          <p:nvPr/>
        </p:nvSpPr>
        <p:spPr bwMode="auto">
          <a:xfrm>
            <a:off x="6629400" y="4227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1" name="Rectangle 152"/>
          <p:cNvSpPr>
            <a:spLocks noChangeArrowheads="1"/>
          </p:cNvSpPr>
          <p:nvPr/>
        </p:nvSpPr>
        <p:spPr bwMode="auto">
          <a:xfrm>
            <a:off x="6934200" y="4227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2" name="Rectangle 153"/>
          <p:cNvSpPr>
            <a:spLocks noChangeArrowheads="1"/>
          </p:cNvSpPr>
          <p:nvPr/>
        </p:nvSpPr>
        <p:spPr bwMode="auto">
          <a:xfrm>
            <a:off x="2667000" y="4532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3" name="Rectangle 154"/>
          <p:cNvSpPr>
            <a:spLocks noChangeArrowheads="1"/>
          </p:cNvSpPr>
          <p:nvPr/>
        </p:nvSpPr>
        <p:spPr bwMode="auto">
          <a:xfrm>
            <a:off x="2971800" y="45323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4" name="Rectangle 155"/>
          <p:cNvSpPr>
            <a:spLocks noChangeArrowheads="1"/>
          </p:cNvSpPr>
          <p:nvPr/>
        </p:nvSpPr>
        <p:spPr bwMode="auto">
          <a:xfrm>
            <a:off x="3276600" y="45323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5" name="Rectangle 156"/>
          <p:cNvSpPr>
            <a:spLocks noChangeArrowheads="1"/>
          </p:cNvSpPr>
          <p:nvPr/>
        </p:nvSpPr>
        <p:spPr bwMode="auto">
          <a:xfrm>
            <a:off x="3581400" y="4532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6" name="Rectangle 157"/>
          <p:cNvSpPr>
            <a:spLocks noChangeArrowheads="1"/>
          </p:cNvSpPr>
          <p:nvPr/>
        </p:nvSpPr>
        <p:spPr bwMode="auto">
          <a:xfrm>
            <a:off x="3886200" y="4532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7" name="Rectangle 158"/>
          <p:cNvSpPr>
            <a:spLocks noChangeArrowheads="1"/>
          </p:cNvSpPr>
          <p:nvPr/>
        </p:nvSpPr>
        <p:spPr bwMode="auto">
          <a:xfrm>
            <a:off x="4191000" y="45323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8" name="Rectangle 159"/>
          <p:cNvSpPr>
            <a:spLocks noChangeArrowheads="1"/>
          </p:cNvSpPr>
          <p:nvPr/>
        </p:nvSpPr>
        <p:spPr bwMode="auto">
          <a:xfrm>
            <a:off x="4495800" y="45323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9" name="Rectangle 160"/>
          <p:cNvSpPr>
            <a:spLocks noChangeArrowheads="1"/>
          </p:cNvSpPr>
          <p:nvPr/>
        </p:nvSpPr>
        <p:spPr bwMode="auto">
          <a:xfrm>
            <a:off x="4800600" y="4532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0" name="Rectangle 161"/>
          <p:cNvSpPr>
            <a:spLocks noChangeArrowheads="1"/>
          </p:cNvSpPr>
          <p:nvPr/>
        </p:nvSpPr>
        <p:spPr bwMode="auto">
          <a:xfrm>
            <a:off x="5105400" y="4532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1" name="Rectangle 162"/>
          <p:cNvSpPr>
            <a:spLocks noChangeArrowheads="1"/>
          </p:cNvSpPr>
          <p:nvPr/>
        </p:nvSpPr>
        <p:spPr bwMode="auto">
          <a:xfrm>
            <a:off x="5410200" y="4532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2" name="Rectangle 163"/>
          <p:cNvSpPr>
            <a:spLocks noChangeArrowheads="1"/>
          </p:cNvSpPr>
          <p:nvPr/>
        </p:nvSpPr>
        <p:spPr bwMode="auto">
          <a:xfrm>
            <a:off x="5715000" y="4532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3" name="Rectangle 164"/>
          <p:cNvSpPr>
            <a:spLocks noChangeArrowheads="1"/>
          </p:cNvSpPr>
          <p:nvPr/>
        </p:nvSpPr>
        <p:spPr bwMode="auto">
          <a:xfrm>
            <a:off x="6019800" y="45323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4" name="Rectangle 165"/>
          <p:cNvSpPr>
            <a:spLocks noChangeArrowheads="1"/>
          </p:cNvSpPr>
          <p:nvPr/>
        </p:nvSpPr>
        <p:spPr bwMode="auto">
          <a:xfrm>
            <a:off x="6324600" y="4532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5" name="Rectangle 166"/>
          <p:cNvSpPr>
            <a:spLocks noChangeArrowheads="1"/>
          </p:cNvSpPr>
          <p:nvPr/>
        </p:nvSpPr>
        <p:spPr bwMode="auto">
          <a:xfrm>
            <a:off x="6629400" y="4532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6" name="Rectangle 167"/>
          <p:cNvSpPr>
            <a:spLocks noChangeArrowheads="1"/>
          </p:cNvSpPr>
          <p:nvPr/>
        </p:nvSpPr>
        <p:spPr bwMode="auto">
          <a:xfrm>
            <a:off x="6934200" y="4532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7" name="Rectangle 168"/>
          <p:cNvSpPr>
            <a:spLocks noChangeArrowheads="1"/>
          </p:cNvSpPr>
          <p:nvPr/>
        </p:nvSpPr>
        <p:spPr bwMode="auto">
          <a:xfrm>
            <a:off x="2667000" y="4837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8" name="Rectangle 169"/>
          <p:cNvSpPr>
            <a:spLocks noChangeArrowheads="1"/>
          </p:cNvSpPr>
          <p:nvPr/>
        </p:nvSpPr>
        <p:spPr bwMode="auto">
          <a:xfrm>
            <a:off x="2971800" y="4837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9" name="Rectangle 170"/>
          <p:cNvSpPr>
            <a:spLocks noChangeArrowheads="1"/>
          </p:cNvSpPr>
          <p:nvPr/>
        </p:nvSpPr>
        <p:spPr bwMode="auto">
          <a:xfrm>
            <a:off x="3276600" y="4837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0" name="Rectangle 171"/>
          <p:cNvSpPr>
            <a:spLocks noChangeArrowheads="1"/>
          </p:cNvSpPr>
          <p:nvPr/>
        </p:nvSpPr>
        <p:spPr bwMode="auto">
          <a:xfrm>
            <a:off x="3581400" y="4837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1" name="Rectangle 172"/>
          <p:cNvSpPr>
            <a:spLocks noChangeArrowheads="1"/>
          </p:cNvSpPr>
          <p:nvPr/>
        </p:nvSpPr>
        <p:spPr bwMode="auto">
          <a:xfrm>
            <a:off x="3886200" y="4837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2" name="Rectangle 173"/>
          <p:cNvSpPr>
            <a:spLocks noChangeArrowheads="1"/>
          </p:cNvSpPr>
          <p:nvPr/>
        </p:nvSpPr>
        <p:spPr bwMode="auto">
          <a:xfrm>
            <a:off x="4191000" y="4837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3" name="Rectangle 174"/>
          <p:cNvSpPr>
            <a:spLocks noChangeArrowheads="1"/>
          </p:cNvSpPr>
          <p:nvPr/>
        </p:nvSpPr>
        <p:spPr bwMode="auto">
          <a:xfrm>
            <a:off x="4495800" y="4837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4" name="Rectangle 175"/>
          <p:cNvSpPr>
            <a:spLocks noChangeArrowheads="1"/>
          </p:cNvSpPr>
          <p:nvPr/>
        </p:nvSpPr>
        <p:spPr bwMode="auto">
          <a:xfrm>
            <a:off x="4800600" y="4837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5" name="Rectangle 176"/>
          <p:cNvSpPr>
            <a:spLocks noChangeArrowheads="1"/>
          </p:cNvSpPr>
          <p:nvPr/>
        </p:nvSpPr>
        <p:spPr bwMode="auto">
          <a:xfrm>
            <a:off x="5105400" y="4837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6" name="Rectangle 177"/>
          <p:cNvSpPr>
            <a:spLocks noChangeArrowheads="1"/>
          </p:cNvSpPr>
          <p:nvPr/>
        </p:nvSpPr>
        <p:spPr bwMode="auto">
          <a:xfrm>
            <a:off x="5410200" y="4837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7" name="Rectangle 178"/>
          <p:cNvSpPr>
            <a:spLocks noChangeArrowheads="1"/>
          </p:cNvSpPr>
          <p:nvPr/>
        </p:nvSpPr>
        <p:spPr bwMode="auto">
          <a:xfrm>
            <a:off x="5715000" y="4837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8" name="Rectangle 179"/>
          <p:cNvSpPr>
            <a:spLocks noChangeArrowheads="1"/>
          </p:cNvSpPr>
          <p:nvPr/>
        </p:nvSpPr>
        <p:spPr bwMode="auto">
          <a:xfrm>
            <a:off x="6019800" y="4837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9" name="Rectangle 180"/>
          <p:cNvSpPr>
            <a:spLocks noChangeArrowheads="1"/>
          </p:cNvSpPr>
          <p:nvPr/>
        </p:nvSpPr>
        <p:spPr bwMode="auto">
          <a:xfrm>
            <a:off x="6324600" y="4837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0" name="Rectangle 181"/>
          <p:cNvSpPr>
            <a:spLocks noChangeArrowheads="1"/>
          </p:cNvSpPr>
          <p:nvPr/>
        </p:nvSpPr>
        <p:spPr bwMode="auto">
          <a:xfrm>
            <a:off x="6629400" y="4837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1" name="Rectangle 182"/>
          <p:cNvSpPr>
            <a:spLocks noChangeArrowheads="1"/>
          </p:cNvSpPr>
          <p:nvPr/>
        </p:nvSpPr>
        <p:spPr bwMode="auto">
          <a:xfrm>
            <a:off x="6934200" y="4837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2" name="Rectangle 183"/>
          <p:cNvSpPr>
            <a:spLocks noChangeArrowheads="1"/>
          </p:cNvSpPr>
          <p:nvPr/>
        </p:nvSpPr>
        <p:spPr bwMode="auto">
          <a:xfrm>
            <a:off x="2667000" y="5141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3" name="Rectangle 184"/>
          <p:cNvSpPr>
            <a:spLocks noChangeArrowheads="1"/>
          </p:cNvSpPr>
          <p:nvPr/>
        </p:nvSpPr>
        <p:spPr bwMode="auto">
          <a:xfrm>
            <a:off x="2971800" y="51419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4" name="Rectangle 185"/>
          <p:cNvSpPr>
            <a:spLocks noChangeArrowheads="1"/>
          </p:cNvSpPr>
          <p:nvPr/>
        </p:nvSpPr>
        <p:spPr bwMode="auto">
          <a:xfrm>
            <a:off x="3276600" y="51419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5" name="Rectangle 186"/>
          <p:cNvSpPr>
            <a:spLocks noChangeArrowheads="1"/>
          </p:cNvSpPr>
          <p:nvPr/>
        </p:nvSpPr>
        <p:spPr bwMode="auto">
          <a:xfrm>
            <a:off x="3581400" y="5141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6" name="Rectangle 187"/>
          <p:cNvSpPr>
            <a:spLocks noChangeArrowheads="1"/>
          </p:cNvSpPr>
          <p:nvPr/>
        </p:nvSpPr>
        <p:spPr bwMode="auto">
          <a:xfrm>
            <a:off x="3886200" y="5141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7" name="Rectangle 188"/>
          <p:cNvSpPr>
            <a:spLocks noChangeArrowheads="1"/>
          </p:cNvSpPr>
          <p:nvPr/>
        </p:nvSpPr>
        <p:spPr bwMode="auto">
          <a:xfrm>
            <a:off x="4191000" y="5141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8" name="Rectangle 189"/>
          <p:cNvSpPr>
            <a:spLocks noChangeArrowheads="1"/>
          </p:cNvSpPr>
          <p:nvPr/>
        </p:nvSpPr>
        <p:spPr bwMode="auto">
          <a:xfrm>
            <a:off x="4495800" y="5141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9" name="Rectangle 190"/>
          <p:cNvSpPr>
            <a:spLocks noChangeArrowheads="1"/>
          </p:cNvSpPr>
          <p:nvPr/>
        </p:nvSpPr>
        <p:spPr bwMode="auto">
          <a:xfrm>
            <a:off x="4800600" y="5141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0" name="Rectangle 191"/>
          <p:cNvSpPr>
            <a:spLocks noChangeArrowheads="1"/>
          </p:cNvSpPr>
          <p:nvPr/>
        </p:nvSpPr>
        <p:spPr bwMode="auto">
          <a:xfrm>
            <a:off x="5105400" y="5141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1" name="Rectangle 192"/>
          <p:cNvSpPr>
            <a:spLocks noChangeArrowheads="1"/>
          </p:cNvSpPr>
          <p:nvPr/>
        </p:nvSpPr>
        <p:spPr bwMode="auto">
          <a:xfrm>
            <a:off x="5410200" y="5141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2" name="Rectangle 193"/>
          <p:cNvSpPr>
            <a:spLocks noChangeArrowheads="1"/>
          </p:cNvSpPr>
          <p:nvPr/>
        </p:nvSpPr>
        <p:spPr bwMode="auto">
          <a:xfrm>
            <a:off x="5715000" y="5141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3" name="Rectangle 194"/>
          <p:cNvSpPr>
            <a:spLocks noChangeArrowheads="1"/>
          </p:cNvSpPr>
          <p:nvPr/>
        </p:nvSpPr>
        <p:spPr bwMode="auto">
          <a:xfrm>
            <a:off x="6019800" y="51419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4" name="Rectangle 195"/>
          <p:cNvSpPr>
            <a:spLocks noChangeArrowheads="1"/>
          </p:cNvSpPr>
          <p:nvPr/>
        </p:nvSpPr>
        <p:spPr bwMode="auto">
          <a:xfrm>
            <a:off x="6324600" y="5141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5" name="Rectangle 196"/>
          <p:cNvSpPr>
            <a:spLocks noChangeArrowheads="1"/>
          </p:cNvSpPr>
          <p:nvPr/>
        </p:nvSpPr>
        <p:spPr bwMode="auto">
          <a:xfrm>
            <a:off x="6629400" y="5141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6" name="Rectangle 197"/>
          <p:cNvSpPr>
            <a:spLocks noChangeArrowheads="1"/>
          </p:cNvSpPr>
          <p:nvPr/>
        </p:nvSpPr>
        <p:spPr bwMode="auto">
          <a:xfrm>
            <a:off x="6934200" y="5141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7" name="Rectangle 198"/>
          <p:cNvSpPr>
            <a:spLocks noChangeArrowheads="1"/>
          </p:cNvSpPr>
          <p:nvPr/>
        </p:nvSpPr>
        <p:spPr bwMode="auto">
          <a:xfrm>
            <a:off x="26670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8" name="Rectangle 199"/>
          <p:cNvSpPr>
            <a:spLocks noChangeArrowheads="1"/>
          </p:cNvSpPr>
          <p:nvPr/>
        </p:nvSpPr>
        <p:spPr bwMode="auto">
          <a:xfrm>
            <a:off x="29718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9" name="Rectangle 200"/>
          <p:cNvSpPr>
            <a:spLocks noChangeArrowheads="1"/>
          </p:cNvSpPr>
          <p:nvPr/>
        </p:nvSpPr>
        <p:spPr bwMode="auto">
          <a:xfrm>
            <a:off x="3276600" y="54467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0" name="Rectangle 201"/>
          <p:cNvSpPr>
            <a:spLocks noChangeArrowheads="1"/>
          </p:cNvSpPr>
          <p:nvPr/>
        </p:nvSpPr>
        <p:spPr bwMode="auto">
          <a:xfrm>
            <a:off x="35814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1" name="Rectangle 202"/>
          <p:cNvSpPr>
            <a:spLocks noChangeArrowheads="1"/>
          </p:cNvSpPr>
          <p:nvPr/>
        </p:nvSpPr>
        <p:spPr bwMode="auto">
          <a:xfrm>
            <a:off x="38862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2" name="Rectangle 203"/>
          <p:cNvSpPr>
            <a:spLocks noChangeArrowheads="1"/>
          </p:cNvSpPr>
          <p:nvPr/>
        </p:nvSpPr>
        <p:spPr bwMode="auto">
          <a:xfrm>
            <a:off x="41910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3" name="Rectangle 204"/>
          <p:cNvSpPr>
            <a:spLocks noChangeArrowheads="1"/>
          </p:cNvSpPr>
          <p:nvPr/>
        </p:nvSpPr>
        <p:spPr bwMode="auto">
          <a:xfrm>
            <a:off x="44958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4" name="Rectangle 205"/>
          <p:cNvSpPr>
            <a:spLocks noChangeArrowheads="1"/>
          </p:cNvSpPr>
          <p:nvPr/>
        </p:nvSpPr>
        <p:spPr bwMode="auto">
          <a:xfrm>
            <a:off x="48006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5" name="Rectangle 206"/>
          <p:cNvSpPr>
            <a:spLocks noChangeArrowheads="1"/>
          </p:cNvSpPr>
          <p:nvPr/>
        </p:nvSpPr>
        <p:spPr bwMode="auto">
          <a:xfrm>
            <a:off x="51054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6" name="Rectangle 207"/>
          <p:cNvSpPr>
            <a:spLocks noChangeArrowheads="1"/>
          </p:cNvSpPr>
          <p:nvPr/>
        </p:nvSpPr>
        <p:spPr bwMode="auto">
          <a:xfrm>
            <a:off x="54102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7" name="Rectangle 208"/>
          <p:cNvSpPr>
            <a:spLocks noChangeArrowheads="1"/>
          </p:cNvSpPr>
          <p:nvPr/>
        </p:nvSpPr>
        <p:spPr bwMode="auto">
          <a:xfrm>
            <a:off x="57150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8" name="Rectangle 209"/>
          <p:cNvSpPr>
            <a:spLocks noChangeArrowheads="1"/>
          </p:cNvSpPr>
          <p:nvPr/>
        </p:nvSpPr>
        <p:spPr bwMode="auto">
          <a:xfrm>
            <a:off x="60198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9" name="Rectangle 210"/>
          <p:cNvSpPr>
            <a:spLocks noChangeArrowheads="1"/>
          </p:cNvSpPr>
          <p:nvPr/>
        </p:nvSpPr>
        <p:spPr bwMode="auto">
          <a:xfrm>
            <a:off x="6324600" y="54467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30" name="Rectangle 211"/>
          <p:cNvSpPr>
            <a:spLocks noChangeArrowheads="1"/>
          </p:cNvSpPr>
          <p:nvPr/>
        </p:nvSpPr>
        <p:spPr bwMode="auto">
          <a:xfrm>
            <a:off x="66294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31" name="Rectangle 212"/>
          <p:cNvSpPr>
            <a:spLocks noChangeArrowheads="1"/>
          </p:cNvSpPr>
          <p:nvPr/>
        </p:nvSpPr>
        <p:spPr bwMode="auto">
          <a:xfrm>
            <a:off x="69342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432" name="Group 215"/>
          <p:cNvGrpSpPr>
            <a:grpSpLocks/>
          </p:cNvGrpSpPr>
          <p:nvPr/>
        </p:nvGrpSpPr>
        <p:grpSpPr bwMode="auto">
          <a:xfrm>
            <a:off x="533400" y="1706562"/>
            <a:ext cx="2051050" cy="457200"/>
            <a:chOff x="100" y="768"/>
            <a:chExt cx="1292" cy="288"/>
          </a:xfrm>
        </p:grpSpPr>
        <p:sp>
          <p:nvSpPr>
            <p:cNvPr id="433" name="Rectangle 213"/>
            <p:cNvSpPr>
              <a:spLocks noChangeArrowheads="1"/>
            </p:cNvSpPr>
            <p:nvPr/>
          </p:nvSpPr>
          <p:spPr bwMode="auto">
            <a:xfrm>
              <a:off x="100" y="820"/>
              <a:ext cx="184" cy="184"/>
            </a:xfrm>
            <a:prstGeom prst="rect">
              <a:avLst/>
            </a:prstGeom>
            <a:solidFill>
              <a:srgbClr val="33CC33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34" name="Rectangle 214"/>
            <p:cNvSpPr>
              <a:spLocks noChangeArrowheads="1"/>
            </p:cNvSpPr>
            <p:nvPr/>
          </p:nvSpPr>
          <p:spPr bwMode="auto">
            <a:xfrm>
              <a:off x="384" y="768"/>
              <a:ext cx="10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start pin</a:t>
              </a:r>
            </a:p>
          </p:txBody>
        </p:sp>
      </p:grpSp>
      <p:grpSp>
        <p:nvGrpSpPr>
          <p:cNvPr id="435" name="Group 218"/>
          <p:cNvGrpSpPr>
            <a:grpSpLocks/>
          </p:cNvGrpSpPr>
          <p:nvPr/>
        </p:nvGrpSpPr>
        <p:grpSpPr bwMode="auto">
          <a:xfrm>
            <a:off x="533400" y="2392362"/>
            <a:ext cx="2051050" cy="457200"/>
            <a:chOff x="100" y="1200"/>
            <a:chExt cx="1292" cy="288"/>
          </a:xfrm>
        </p:grpSpPr>
        <p:sp>
          <p:nvSpPr>
            <p:cNvPr id="436" name="Rectangle 216"/>
            <p:cNvSpPr>
              <a:spLocks noChangeArrowheads="1"/>
            </p:cNvSpPr>
            <p:nvPr/>
          </p:nvSpPr>
          <p:spPr bwMode="auto">
            <a:xfrm>
              <a:off x="100" y="1252"/>
              <a:ext cx="184" cy="184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37" name="Rectangle 217"/>
            <p:cNvSpPr>
              <a:spLocks noChangeArrowheads="1"/>
            </p:cNvSpPr>
            <p:nvPr/>
          </p:nvSpPr>
          <p:spPr bwMode="auto">
            <a:xfrm>
              <a:off x="384" y="1200"/>
              <a:ext cx="10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end pin</a:t>
              </a:r>
            </a:p>
          </p:txBody>
        </p:sp>
      </p:grpSp>
      <p:sp>
        <p:nvSpPr>
          <p:cNvPr id="439" name="Rectangle 219"/>
          <p:cNvSpPr>
            <a:spLocks noChangeArrowheads="1"/>
          </p:cNvSpPr>
          <p:nvPr/>
        </p:nvSpPr>
        <p:spPr bwMode="auto">
          <a:xfrm>
            <a:off x="1905146" y="6054518"/>
            <a:ext cx="5562454" cy="462307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chemeClr val="tx1"/>
            </a:solidFill>
          </a:ln>
          <a:effectLst/>
        </p:spPr>
        <p:txBody>
          <a:bodyPr wrap="squar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/>
              <a:t>Expand and reach all squares </a:t>
            </a:r>
            <a:r>
              <a:rPr lang="en-US" sz="2400" dirty="0">
                <a:solidFill>
                  <a:srgbClr val="C00000"/>
                </a:solidFill>
              </a:rPr>
              <a:t>5</a:t>
            </a:r>
            <a:r>
              <a:rPr lang="en-US" sz="2400" dirty="0"/>
              <a:t> units from start.</a:t>
            </a:r>
          </a:p>
        </p:txBody>
      </p:sp>
      <p:sp>
        <p:nvSpPr>
          <p:cNvPr id="221" name="Rectangle 77"/>
          <p:cNvSpPr>
            <a:spLocks noChangeArrowheads="1"/>
          </p:cNvSpPr>
          <p:nvPr/>
        </p:nvSpPr>
        <p:spPr bwMode="auto">
          <a:xfrm>
            <a:off x="2671249" y="2703512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1</a:t>
            </a:r>
          </a:p>
        </p:txBody>
      </p:sp>
      <p:sp>
        <p:nvSpPr>
          <p:cNvPr id="438" name="Rectangle 77"/>
          <p:cNvSpPr>
            <a:spLocks noChangeArrowheads="1"/>
          </p:cNvSpPr>
          <p:nvPr/>
        </p:nvSpPr>
        <p:spPr bwMode="auto">
          <a:xfrm>
            <a:off x="3276600" y="2710350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1</a:t>
            </a:r>
          </a:p>
        </p:txBody>
      </p:sp>
      <p:sp>
        <p:nvSpPr>
          <p:cNvPr id="441" name="Rectangle 77"/>
          <p:cNvSpPr>
            <a:spLocks noChangeArrowheads="1"/>
          </p:cNvSpPr>
          <p:nvPr/>
        </p:nvSpPr>
        <p:spPr bwMode="auto">
          <a:xfrm>
            <a:off x="2679700" y="3006529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2</a:t>
            </a:r>
          </a:p>
        </p:txBody>
      </p:sp>
      <p:sp>
        <p:nvSpPr>
          <p:cNvPr id="442" name="Rectangle 77"/>
          <p:cNvSpPr>
            <a:spLocks noChangeArrowheads="1"/>
          </p:cNvSpPr>
          <p:nvPr/>
        </p:nvSpPr>
        <p:spPr bwMode="auto">
          <a:xfrm>
            <a:off x="2671249" y="2418250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2</a:t>
            </a:r>
          </a:p>
        </p:txBody>
      </p:sp>
      <p:sp>
        <p:nvSpPr>
          <p:cNvPr id="443" name="Rectangle 77"/>
          <p:cNvSpPr>
            <a:spLocks noChangeArrowheads="1"/>
          </p:cNvSpPr>
          <p:nvPr/>
        </p:nvSpPr>
        <p:spPr bwMode="auto">
          <a:xfrm>
            <a:off x="3276600" y="2418250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2</a:t>
            </a:r>
          </a:p>
        </p:txBody>
      </p:sp>
      <p:sp>
        <p:nvSpPr>
          <p:cNvPr id="444" name="Rectangle 77"/>
          <p:cNvSpPr>
            <a:spLocks noChangeArrowheads="1"/>
          </p:cNvSpPr>
          <p:nvPr/>
        </p:nvSpPr>
        <p:spPr bwMode="auto">
          <a:xfrm>
            <a:off x="3276600" y="3021012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2</a:t>
            </a:r>
          </a:p>
        </p:txBody>
      </p:sp>
      <p:sp>
        <p:nvSpPr>
          <p:cNvPr id="445" name="Rectangle 77"/>
          <p:cNvSpPr>
            <a:spLocks noChangeArrowheads="1"/>
          </p:cNvSpPr>
          <p:nvPr/>
        </p:nvSpPr>
        <p:spPr bwMode="auto">
          <a:xfrm>
            <a:off x="3587848" y="2730328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2</a:t>
            </a:r>
          </a:p>
        </p:txBody>
      </p:sp>
      <p:sp>
        <p:nvSpPr>
          <p:cNvPr id="440" name="Rectangle 77"/>
          <p:cNvSpPr>
            <a:spLocks noChangeArrowheads="1"/>
          </p:cNvSpPr>
          <p:nvPr/>
        </p:nvSpPr>
        <p:spPr bwMode="auto">
          <a:xfrm>
            <a:off x="2679700" y="2093912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3</a:t>
            </a:r>
          </a:p>
        </p:txBody>
      </p:sp>
      <p:sp>
        <p:nvSpPr>
          <p:cNvPr id="446" name="Rectangle 77"/>
          <p:cNvSpPr>
            <a:spLocks noChangeArrowheads="1"/>
          </p:cNvSpPr>
          <p:nvPr/>
        </p:nvSpPr>
        <p:spPr bwMode="auto">
          <a:xfrm>
            <a:off x="2679700" y="3328327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3</a:t>
            </a:r>
          </a:p>
        </p:txBody>
      </p:sp>
      <p:sp>
        <p:nvSpPr>
          <p:cNvPr id="447" name="Rectangle 77"/>
          <p:cNvSpPr>
            <a:spLocks noChangeArrowheads="1"/>
          </p:cNvSpPr>
          <p:nvPr/>
        </p:nvSpPr>
        <p:spPr bwMode="auto">
          <a:xfrm>
            <a:off x="3282853" y="2093912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3</a:t>
            </a:r>
          </a:p>
        </p:txBody>
      </p:sp>
      <p:sp>
        <p:nvSpPr>
          <p:cNvPr id="448" name="Rectangle 77"/>
          <p:cNvSpPr>
            <a:spLocks noChangeArrowheads="1"/>
          </p:cNvSpPr>
          <p:nvPr/>
        </p:nvSpPr>
        <p:spPr bwMode="auto">
          <a:xfrm>
            <a:off x="3297507" y="3312769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3</a:t>
            </a:r>
          </a:p>
        </p:txBody>
      </p:sp>
      <p:sp>
        <p:nvSpPr>
          <p:cNvPr id="449" name="Rectangle 77"/>
          <p:cNvSpPr>
            <a:spLocks noChangeArrowheads="1"/>
          </p:cNvSpPr>
          <p:nvPr/>
        </p:nvSpPr>
        <p:spPr bwMode="auto">
          <a:xfrm>
            <a:off x="2667000" y="3630612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4</a:t>
            </a:r>
          </a:p>
        </p:txBody>
      </p:sp>
      <p:sp>
        <p:nvSpPr>
          <p:cNvPr id="450" name="Rectangle 77"/>
          <p:cNvSpPr>
            <a:spLocks noChangeArrowheads="1"/>
          </p:cNvSpPr>
          <p:nvPr/>
        </p:nvSpPr>
        <p:spPr bwMode="auto">
          <a:xfrm>
            <a:off x="3282853" y="1801812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4</a:t>
            </a:r>
          </a:p>
        </p:txBody>
      </p:sp>
      <p:sp>
        <p:nvSpPr>
          <p:cNvPr id="451" name="Rectangle 77"/>
          <p:cNvSpPr>
            <a:spLocks noChangeArrowheads="1"/>
          </p:cNvSpPr>
          <p:nvPr/>
        </p:nvSpPr>
        <p:spPr bwMode="auto">
          <a:xfrm>
            <a:off x="2959882" y="3320585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4</a:t>
            </a:r>
          </a:p>
        </p:txBody>
      </p:sp>
      <p:sp>
        <p:nvSpPr>
          <p:cNvPr id="452" name="Rectangle 77"/>
          <p:cNvSpPr>
            <a:spLocks noChangeArrowheads="1"/>
          </p:cNvSpPr>
          <p:nvPr/>
        </p:nvSpPr>
        <p:spPr bwMode="auto">
          <a:xfrm>
            <a:off x="3592147" y="3328327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4</a:t>
            </a:r>
          </a:p>
        </p:txBody>
      </p:sp>
      <p:sp>
        <p:nvSpPr>
          <p:cNvPr id="453" name="Rectangle 77"/>
          <p:cNvSpPr>
            <a:spLocks noChangeArrowheads="1"/>
          </p:cNvSpPr>
          <p:nvPr/>
        </p:nvSpPr>
        <p:spPr bwMode="auto">
          <a:xfrm>
            <a:off x="3266440" y="3630612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4</a:t>
            </a:r>
          </a:p>
        </p:txBody>
      </p:sp>
      <p:sp>
        <p:nvSpPr>
          <p:cNvPr id="454" name="TextBox 453"/>
          <p:cNvSpPr txBox="1"/>
          <p:nvPr/>
        </p:nvSpPr>
        <p:spPr>
          <a:xfrm>
            <a:off x="2971800" y="2620962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993810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9" grpId="0" animBg="1"/>
      <p:bldP spid="449" grpId="0"/>
      <p:bldP spid="450" grpId="0"/>
      <p:bldP spid="451" grpId="0"/>
      <p:bldP spid="452" grpId="0"/>
      <p:bldP spid="45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Illustration of Lee’s Algorithm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222" name="Rectangle 3"/>
          <p:cNvSpPr>
            <a:spLocks noChangeArrowheads="1"/>
          </p:cNvSpPr>
          <p:nvPr/>
        </p:nvSpPr>
        <p:spPr bwMode="auto">
          <a:xfrm>
            <a:off x="26670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3" name="Rectangle 4"/>
          <p:cNvSpPr>
            <a:spLocks noChangeArrowheads="1"/>
          </p:cNvSpPr>
          <p:nvPr/>
        </p:nvSpPr>
        <p:spPr bwMode="auto">
          <a:xfrm>
            <a:off x="29718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4" name="Rectangle 5"/>
          <p:cNvSpPr>
            <a:spLocks noChangeArrowheads="1"/>
          </p:cNvSpPr>
          <p:nvPr/>
        </p:nvSpPr>
        <p:spPr bwMode="auto">
          <a:xfrm>
            <a:off x="32766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5" name="Rectangle 6"/>
          <p:cNvSpPr>
            <a:spLocks noChangeArrowheads="1"/>
          </p:cNvSpPr>
          <p:nvPr/>
        </p:nvSpPr>
        <p:spPr bwMode="auto">
          <a:xfrm>
            <a:off x="35814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6" name="Rectangle 7"/>
          <p:cNvSpPr>
            <a:spLocks noChangeArrowheads="1"/>
          </p:cNvSpPr>
          <p:nvPr/>
        </p:nvSpPr>
        <p:spPr bwMode="auto">
          <a:xfrm>
            <a:off x="38862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7" name="Rectangle 8"/>
          <p:cNvSpPr>
            <a:spLocks noChangeArrowheads="1"/>
          </p:cNvSpPr>
          <p:nvPr/>
        </p:nvSpPr>
        <p:spPr bwMode="auto">
          <a:xfrm>
            <a:off x="41910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8" name="Rectangle 9"/>
          <p:cNvSpPr>
            <a:spLocks noChangeArrowheads="1"/>
          </p:cNvSpPr>
          <p:nvPr/>
        </p:nvSpPr>
        <p:spPr bwMode="auto">
          <a:xfrm>
            <a:off x="44958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9" name="Rectangle 10"/>
          <p:cNvSpPr>
            <a:spLocks noChangeArrowheads="1"/>
          </p:cNvSpPr>
          <p:nvPr/>
        </p:nvSpPr>
        <p:spPr bwMode="auto">
          <a:xfrm>
            <a:off x="48006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0" name="Rectangle 11"/>
          <p:cNvSpPr>
            <a:spLocks noChangeArrowheads="1"/>
          </p:cNvSpPr>
          <p:nvPr/>
        </p:nvSpPr>
        <p:spPr bwMode="auto">
          <a:xfrm>
            <a:off x="51054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1" name="Rectangle 12"/>
          <p:cNvSpPr>
            <a:spLocks noChangeArrowheads="1"/>
          </p:cNvSpPr>
          <p:nvPr/>
        </p:nvSpPr>
        <p:spPr bwMode="auto">
          <a:xfrm>
            <a:off x="54102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2" name="Rectangle 13"/>
          <p:cNvSpPr>
            <a:spLocks noChangeArrowheads="1"/>
          </p:cNvSpPr>
          <p:nvPr/>
        </p:nvSpPr>
        <p:spPr bwMode="auto">
          <a:xfrm>
            <a:off x="5715000" y="14843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3" name="Rectangle 14"/>
          <p:cNvSpPr>
            <a:spLocks noChangeArrowheads="1"/>
          </p:cNvSpPr>
          <p:nvPr/>
        </p:nvSpPr>
        <p:spPr bwMode="auto">
          <a:xfrm>
            <a:off x="60198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4" name="Rectangle 15"/>
          <p:cNvSpPr>
            <a:spLocks noChangeArrowheads="1"/>
          </p:cNvSpPr>
          <p:nvPr/>
        </p:nvSpPr>
        <p:spPr bwMode="auto">
          <a:xfrm>
            <a:off x="63246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5" name="Rectangle 16"/>
          <p:cNvSpPr>
            <a:spLocks noChangeArrowheads="1"/>
          </p:cNvSpPr>
          <p:nvPr/>
        </p:nvSpPr>
        <p:spPr bwMode="auto">
          <a:xfrm>
            <a:off x="66294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6" name="Rectangle 17"/>
          <p:cNvSpPr>
            <a:spLocks noChangeArrowheads="1"/>
          </p:cNvSpPr>
          <p:nvPr/>
        </p:nvSpPr>
        <p:spPr bwMode="auto">
          <a:xfrm>
            <a:off x="69342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7" name="Rectangle 18"/>
          <p:cNvSpPr>
            <a:spLocks noChangeArrowheads="1"/>
          </p:cNvSpPr>
          <p:nvPr/>
        </p:nvSpPr>
        <p:spPr bwMode="auto">
          <a:xfrm>
            <a:off x="2667000" y="1789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8" name="Rectangle 19"/>
          <p:cNvSpPr>
            <a:spLocks noChangeArrowheads="1"/>
          </p:cNvSpPr>
          <p:nvPr/>
        </p:nvSpPr>
        <p:spPr bwMode="auto">
          <a:xfrm>
            <a:off x="2971800" y="1789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9" name="Rectangle 20"/>
          <p:cNvSpPr>
            <a:spLocks noChangeArrowheads="1"/>
          </p:cNvSpPr>
          <p:nvPr/>
        </p:nvSpPr>
        <p:spPr bwMode="auto">
          <a:xfrm>
            <a:off x="3276600" y="1789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0" name="Rectangle 21"/>
          <p:cNvSpPr>
            <a:spLocks noChangeArrowheads="1"/>
          </p:cNvSpPr>
          <p:nvPr/>
        </p:nvSpPr>
        <p:spPr bwMode="auto">
          <a:xfrm>
            <a:off x="3581400" y="1789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1" name="Rectangle 22"/>
          <p:cNvSpPr>
            <a:spLocks noChangeArrowheads="1"/>
          </p:cNvSpPr>
          <p:nvPr/>
        </p:nvSpPr>
        <p:spPr bwMode="auto">
          <a:xfrm>
            <a:off x="3886200" y="1789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2" name="Rectangle 23"/>
          <p:cNvSpPr>
            <a:spLocks noChangeArrowheads="1"/>
          </p:cNvSpPr>
          <p:nvPr/>
        </p:nvSpPr>
        <p:spPr bwMode="auto">
          <a:xfrm>
            <a:off x="4191000" y="1789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3" name="Rectangle 24"/>
          <p:cNvSpPr>
            <a:spLocks noChangeArrowheads="1"/>
          </p:cNvSpPr>
          <p:nvPr/>
        </p:nvSpPr>
        <p:spPr bwMode="auto">
          <a:xfrm>
            <a:off x="4495800" y="1789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4" name="Rectangle 25"/>
          <p:cNvSpPr>
            <a:spLocks noChangeArrowheads="1"/>
          </p:cNvSpPr>
          <p:nvPr/>
        </p:nvSpPr>
        <p:spPr bwMode="auto">
          <a:xfrm>
            <a:off x="4800600" y="1789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5" name="Rectangle 26"/>
          <p:cNvSpPr>
            <a:spLocks noChangeArrowheads="1"/>
          </p:cNvSpPr>
          <p:nvPr/>
        </p:nvSpPr>
        <p:spPr bwMode="auto">
          <a:xfrm>
            <a:off x="5105400" y="1789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6" name="Rectangle 27"/>
          <p:cNvSpPr>
            <a:spLocks noChangeArrowheads="1"/>
          </p:cNvSpPr>
          <p:nvPr/>
        </p:nvSpPr>
        <p:spPr bwMode="auto">
          <a:xfrm>
            <a:off x="5410200" y="1789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7" name="Rectangle 28"/>
          <p:cNvSpPr>
            <a:spLocks noChangeArrowheads="1"/>
          </p:cNvSpPr>
          <p:nvPr/>
        </p:nvSpPr>
        <p:spPr bwMode="auto">
          <a:xfrm>
            <a:off x="5715000" y="1789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8" name="Rectangle 29"/>
          <p:cNvSpPr>
            <a:spLocks noChangeArrowheads="1"/>
          </p:cNvSpPr>
          <p:nvPr/>
        </p:nvSpPr>
        <p:spPr bwMode="auto">
          <a:xfrm>
            <a:off x="6019800" y="1789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9" name="Rectangle 30"/>
          <p:cNvSpPr>
            <a:spLocks noChangeArrowheads="1"/>
          </p:cNvSpPr>
          <p:nvPr/>
        </p:nvSpPr>
        <p:spPr bwMode="auto">
          <a:xfrm>
            <a:off x="6324600" y="1789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0" name="Rectangle 31"/>
          <p:cNvSpPr>
            <a:spLocks noChangeArrowheads="1"/>
          </p:cNvSpPr>
          <p:nvPr/>
        </p:nvSpPr>
        <p:spPr bwMode="auto">
          <a:xfrm>
            <a:off x="6629400" y="1789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1" name="Rectangle 32"/>
          <p:cNvSpPr>
            <a:spLocks noChangeArrowheads="1"/>
          </p:cNvSpPr>
          <p:nvPr/>
        </p:nvSpPr>
        <p:spPr bwMode="auto">
          <a:xfrm>
            <a:off x="6934200" y="1789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2" name="Rectangle 33"/>
          <p:cNvSpPr>
            <a:spLocks noChangeArrowheads="1"/>
          </p:cNvSpPr>
          <p:nvPr/>
        </p:nvSpPr>
        <p:spPr bwMode="auto">
          <a:xfrm>
            <a:off x="2667000" y="2093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3" name="Rectangle 34"/>
          <p:cNvSpPr>
            <a:spLocks noChangeArrowheads="1"/>
          </p:cNvSpPr>
          <p:nvPr/>
        </p:nvSpPr>
        <p:spPr bwMode="auto">
          <a:xfrm>
            <a:off x="2971800" y="20939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4" name="Rectangle 35"/>
          <p:cNvSpPr>
            <a:spLocks noChangeArrowheads="1"/>
          </p:cNvSpPr>
          <p:nvPr/>
        </p:nvSpPr>
        <p:spPr bwMode="auto">
          <a:xfrm>
            <a:off x="3276600" y="2093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5" name="Rectangle 36"/>
          <p:cNvSpPr>
            <a:spLocks noChangeArrowheads="1"/>
          </p:cNvSpPr>
          <p:nvPr/>
        </p:nvSpPr>
        <p:spPr bwMode="auto">
          <a:xfrm>
            <a:off x="3581400" y="20939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6" name="Rectangle 37"/>
          <p:cNvSpPr>
            <a:spLocks noChangeArrowheads="1"/>
          </p:cNvSpPr>
          <p:nvPr/>
        </p:nvSpPr>
        <p:spPr bwMode="auto">
          <a:xfrm>
            <a:off x="3886200" y="20939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7" name="Rectangle 38"/>
          <p:cNvSpPr>
            <a:spLocks noChangeArrowheads="1"/>
          </p:cNvSpPr>
          <p:nvPr/>
        </p:nvSpPr>
        <p:spPr bwMode="auto">
          <a:xfrm>
            <a:off x="4191000" y="2093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8" name="Rectangle 39"/>
          <p:cNvSpPr>
            <a:spLocks noChangeArrowheads="1"/>
          </p:cNvSpPr>
          <p:nvPr/>
        </p:nvSpPr>
        <p:spPr bwMode="auto">
          <a:xfrm>
            <a:off x="4495800" y="2093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9" name="Rectangle 40"/>
          <p:cNvSpPr>
            <a:spLocks noChangeArrowheads="1"/>
          </p:cNvSpPr>
          <p:nvPr/>
        </p:nvSpPr>
        <p:spPr bwMode="auto">
          <a:xfrm>
            <a:off x="4800600" y="2093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0" name="Rectangle 41"/>
          <p:cNvSpPr>
            <a:spLocks noChangeArrowheads="1"/>
          </p:cNvSpPr>
          <p:nvPr/>
        </p:nvSpPr>
        <p:spPr bwMode="auto">
          <a:xfrm>
            <a:off x="5105400" y="2093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1" name="Rectangle 42"/>
          <p:cNvSpPr>
            <a:spLocks noChangeArrowheads="1"/>
          </p:cNvSpPr>
          <p:nvPr/>
        </p:nvSpPr>
        <p:spPr bwMode="auto">
          <a:xfrm>
            <a:off x="5410200" y="2093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2" name="Rectangle 43"/>
          <p:cNvSpPr>
            <a:spLocks noChangeArrowheads="1"/>
          </p:cNvSpPr>
          <p:nvPr/>
        </p:nvSpPr>
        <p:spPr bwMode="auto">
          <a:xfrm>
            <a:off x="5715000" y="2093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3" name="Rectangle 44"/>
          <p:cNvSpPr>
            <a:spLocks noChangeArrowheads="1"/>
          </p:cNvSpPr>
          <p:nvPr/>
        </p:nvSpPr>
        <p:spPr bwMode="auto">
          <a:xfrm>
            <a:off x="6019800" y="2093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4" name="Rectangle 45"/>
          <p:cNvSpPr>
            <a:spLocks noChangeArrowheads="1"/>
          </p:cNvSpPr>
          <p:nvPr/>
        </p:nvSpPr>
        <p:spPr bwMode="auto">
          <a:xfrm>
            <a:off x="6324600" y="2093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5" name="Rectangle 46"/>
          <p:cNvSpPr>
            <a:spLocks noChangeArrowheads="1"/>
          </p:cNvSpPr>
          <p:nvPr/>
        </p:nvSpPr>
        <p:spPr bwMode="auto">
          <a:xfrm>
            <a:off x="6629400" y="2093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6" name="Rectangle 47"/>
          <p:cNvSpPr>
            <a:spLocks noChangeArrowheads="1"/>
          </p:cNvSpPr>
          <p:nvPr/>
        </p:nvSpPr>
        <p:spPr bwMode="auto">
          <a:xfrm>
            <a:off x="6934200" y="2093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7" name="Rectangle 48"/>
          <p:cNvSpPr>
            <a:spLocks noChangeArrowheads="1"/>
          </p:cNvSpPr>
          <p:nvPr/>
        </p:nvSpPr>
        <p:spPr bwMode="auto">
          <a:xfrm>
            <a:off x="26670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8" name="Rectangle 49"/>
          <p:cNvSpPr>
            <a:spLocks noChangeArrowheads="1"/>
          </p:cNvSpPr>
          <p:nvPr/>
        </p:nvSpPr>
        <p:spPr bwMode="auto">
          <a:xfrm>
            <a:off x="2971800" y="23987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9" name="Rectangle 50"/>
          <p:cNvSpPr>
            <a:spLocks noChangeArrowheads="1"/>
          </p:cNvSpPr>
          <p:nvPr/>
        </p:nvSpPr>
        <p:spPr bwMode="auto">
          <a:xfrm>
            <a:off x="32766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0" name="Rectangle 51"/>
          <p:cNvSpPr>
            <a:spLocks noChangeArrowheads="1"/>
          </p:cNvSpPr>
          <p:nvPr/>
        </p:nvSpPr>
        <p:spPr bwMode="auto">
          <a:xfrm>
            <a:off x="3581400" y="23987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1" name="Rectangle 52"/>
          <p:cNvSpPr>
            <a:spLocks noChangeArrowheads="1"/>
          </p:cNvSpPr>
          <p:nvPr/>
        </p:nvSpPr>
        <p:spPr bwMode="auto">
          <a:xfrm>
            <a:off x="38862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2" name="Rectangle 53"/>
          <p:cNvSpPr>
            <a:spLocks noChangeArrowheads="1"/>
          </p:cNvSpPr>
          <p:nvPr/>
        </p:nvSpPr>
        <p:spPr bwMode="auto">
          <a:xfrm>
            <a:off x="41910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3" name="Rectangle 54"/>
          <p:cNvSpPr>
            <a:spLocks noChangeArrowheads="1"/>
          </p:cNvSpPr>
          <p:nvPr/>
        </p:nvSpPr>
        <p:spPr bwMode="auto">
          <a:xfrm>
            <a:off x="44958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4" name="Rectangle 55"/>
          <p:cNvSpPr>
            <a:spLocks noChangeArrowheads="1"/>
          </p:cNvSpPr>
          <p:nvPr/>
        </p:nvSpPr>
        <p:spPr bwMode="auto">
          <a:xfrm>
            <a:off x="48006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5" name="Rectangle 56"/>
          <p:cNvSpPr>
            <a:spLocks noChangeArrowheads="1"/>
          </p:cNvSpPr>
          <p:nvPr/>
        </p:nvSpPr>
        <p:spPr bwMode="auto">
          <a:xfrm>
            <a:off x="51054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6" name="Rectangle 57"/>
          <p:cNvSpPr>
            <a:spLocks noChangeArrowheads="1"/>
          </p:cNvSpPr>
          <p:nvPr/>
        </p:nvSpPr>
        <p:spPr bwMode="auto">
          <a:xfrm>
            <a:off x="54102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7" name="Rectangle 58"/>
          <p:cNvSpPr>
            <a:spLocks noChangeArrowheads="1"/>
          </p:cNvSpPr>
          <p:nvPr/>
        </p:nvSpPr>
        <p:spPr bwMode="auto">
          <a:xfrm>
            <a:off x="57150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8" name="Rectangle 59"/>
          <p:cNvSpPr>
            <a:spLocks noChangeArrowheads="1"/>
          </p:cNvSpPr>
          <p:nvPr/>
        </p:nvSpPr>
        <p:spPr bwMode="auto">
          <a:xfrm>
            <a:off x="60198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9" name="Rectangle 60"/>
          <p:cNvSpPr>
            <a:spLocks noChangeArrowheads="1"/>
          </p:cNvSpPr>
          <p:nvPr/>
        </p:nvSpPr>
        <p:spPr bwMode="auto">
          <a:xfrm>
            <a:off x="63246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0" name="Rectangle 61"/>
          <p:cNvSpPr>
            <a:spLocks noChangeArrowheads="1"/>
          </p:cNvSpPr>
          <p:nvPr/>
        </p:nvSpPr>
        <p:spPr bwMode="auto">
          <a:xfrm>
            <a:off x="66294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1" name="Rectangle 62"/>
          <p:cNvSpPr>
            <a:spLocks noChangeArrowheads="1"/>
          </p:cNvSpPr>
          <p:nvPr/>
        </p:nvSpPr>
        <p:spPr bwMode="auto">
          <a:xfrm>
            <a:off x="69342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2" name="Rectangle 63"/>
          <p:cNvSpPr>
            <a:spLocks noChangeArrowheads="1"/>
          </p:cNvSpPr>
          <p:nvPr/>
        </p:nvSpPr>
        <p:spPr bwMode="auto">
          <a:xfrm>
            <a:off x="2667000" y="2703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3" name="Rectangle 64"/>
          <p:cNvSpPr>
            <a:spLocks noChangeArrowheads="1"/>
          </p:cNvSpPr>
          <p:nvPr/>
        </p:nvSpPr>
        <p:spPr bwMode="auto">
          <a:xfrm>
            <a:off x="2971800" y="2703512"/>
            <a:ext cx="292100" cy="292100"/>
          </a:xfrm>
          <a:prstGeom prst="rect">
            <a:avLst/>
          </a:prstGeom>
          <a:solidFill>
            <a:srgbClr val="33CC33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4" name="Rectangle 65"/>
          <p:cNvSpPr>
            <a:spLocks noChangeArrowheads="1"/>
          </p:cNvSpPr>
          <p:nvPr/>
        </p:nvSpPr>
        <p:spPr bwMode="auto">
          <a:xfrm>
            <a:off x="3276600" y="2703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5" name="Rectangle 66"/>
          <p:cNvSpPr>
            <a:spLocks noChangeArrowheads="1"/>
          </p:cNvSpPr>
          <p:nvPr/>
        </p:nvSpPr>
        <p:spPr bwMode="auto">
          <a:xfrm>
            <a:off x="3581400" y="2703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6" name="Rectangle 67"/>
          <p:cNvSpPr>
            <a:spLocks noChangeArrowheads="1"/>
          </p:cNvSpPr>
          <p:nvPr/>
        </p:nvSpPr>
        <p:spPr bwMode="auto">
          <a:xfrm>
            <a:off x="3886200" y="27035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7" name="Rectangle 68"/>
          <p:cNvSpPr>
            <a:spLocks noChangeArrowheads="1"/>
          </p:cNvSpPr>
          <p:nvPr/>
        </p:nvSpPr>
        <p:spPr bwMode="auto">
          <a:xfrm>
            <a:off x="4191000" y="2703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8" name="Rectangle 69"/>
          <p:cNvSpPr>
            <a:spLocks noChangeArrowheads="1"/>
          </p:cNvSpPr>
          <p:nvPr/>
        </p:nvSpPr>
        <p:spPr bwMode="auto">
          <a:xfrm>
            <a:off x="4495800" y="2703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9" name="Rectangle 70"/>
          <p:cNvSpPr>
            <a:spLocks noChangeArrowheads="1"/>
          </p:cNvSpPr>
          <p:nvPr/>
        </p:nvSpPr>
        <p:spPr bwMode="auto">
          <a:xfrm>
            <a:off x="4800600" y="2703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0" name="Rectangle 71"/>
          <p:cNvSpPr>
            <a:spLocks noChangeArrowheads="1"/>
          </p:cNvSpPr>
          <p:nvPr/>
        </p:nvSpPr>
        <p:spPr bwMode="auto">
          <a:xfrm>
            <a:off x="5105400" y="27035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1" name="Rectangle 72"/>
          <p:cNvSpPr>
            <a:spLocks noChangeArrowheads="1"/>
          </p:cNvSpPr>
          <p:nvPr/>
        </p:nvSpPr>
        <p:spPr bwMode="auto">
          <a:xfrm>
            <a:off x="5410200" y="27035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2" name="Rectangle 73"/>
          <p:cNvSpPr>
            <a:spLocks noChangeArrowheads="1"/>
          </p:cNvSpPr>
          <p:nvPr/>
        </p:nvSpPr>
        <p:spPr bwMode="auto">
          <a:xfrm>
            <a:off x="5715000" y="27035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3" name="Rectangle 74"/>
          <p:cNvSpPr>
            <a:spLocks noChangeArrowheads="1"/>
          </p:cNvSpPr>
          <p:nvPr/>
        </p:nvSpPr>
        <p:spPr bwMode="auto">
          <a:xfrm>
            <a:off x="6019800" y="27035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4" name="Rectangle 75"/>
          <p:cNvSpPr>
            <a:spLocks noChangeArrowheads="1"/>
          </p:cNvSpPr>
          <p:nvPr/>
        </p:nvSpPr>
        <p:spPr bwMode="auto">
          <a:xfrm>
            <a:off x="6324600" y="27035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5" name="Rectangle 76"/>
          <p:cNvSpPr>
            <a:spLocks noChangeArrowheads="1"/>
          </p:cNvSpPr>
          <p:nvPr/>
        </p:nvSpPr>
        <p:spPr bwMode="auto">
          <a:xfrm>
            <a:off x="6629400" y="2703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6" name="Rectangle 77"/>
          <p:cNvSpPr>
            <a:spLocks noChangeArrowheads="1"/>
          </p:cNvSpPr>
          <p:nvPr/>
        </p:nvSpPr>
        <p:spPr bwMode="auto">
          <a:xfrm>
            <a:off x="6934200" y="2703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7" name="Rectangle 78"/>
          <p:cNvSpPr>
            <a:spLocks noChangeArrowheads="1"/>
          </p:cNvSpPr>
          <p:nvPr/>
        </p:nvSpPr>
        <p:spPr bwMode="auto">
          <a:xfrm>
            <a:off x="2667000" y="3008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8" name="Rectangle 79"/>
          <p:cNvSpPr>
            <a:spLocks noChangeArrowheads="1"/>
          </p:cNvSpPr>
          <p:nvPr/>
        </p:nvSpPr>
        <p:spPr bwMode="auto">
          <a:xfrm>
            <a:off x="2971800" y="30083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9" name="Rectangle 80"/>
          <p:cNvSpPr>
            <a:spLocks noChangeArrowheads="1"/>
          </p:cNvSpPr>
          <p:nvPr/>
        </p:nvSpPr>
        <p:spPr bwMode="auto">
          <a:xfrm>
            <a:off x="3276600" y="3008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0" name="Rectangle 81"/>
          <p:cNvSpPr>
            <a:spLocks noChangeArrowheads="1"/>
          </p:cNvSpPr>
          <p:nvPr/>
        </p:nvSpPr>
        <p:spPr bwMode="auto">
          <a:xfrm>
            <a:off x="3581400" y="30083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1" name="Rectangle 82"/>
          <p:cNvSpPr>
            <a:spLocks noChangeArrowheads="1"/>
          </p:cNvSpPr>
          <p:nvPr/>
        </p:nvSpPr>
        <p:spPr bwMode="auto">
          <a:xfrm>
            <a:off x="3886200" y="3008312"/>
            <a:ext cx="292100" cy="29210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2" name="Rectangle 83"/>
          <p:cNvSpPr>
            <a:spLocks noChangeArrowheads="1"/>
          </p:cNvSpPr>
          <p:nvPr/>
        </p:nvSpPr>
        <p:spPr bwMode="auto">
          <a:xfrm>
            <a:off x="4191000" y="3008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3" name="Rectangle 84"/>
          <p:cNvSpPr>
            <a:spLocks noChangeArrowheads="1"/>
          </p:cNvSpPr>
          <p:nvPr/>
        </p:nvSpPr>
        <p:spPr bwMode="auto">
          <a:xfrm>
            <a:off x="4495800" y="3008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4" name="Rectangle 85"/>
          <p:cNvSpPr>
            <a:spLocks noChangeArrowheads="1"/>
          </p:cNvSpPr>
          <p:nvPr/>
        </p:nvSpPr>
        <p:spPr bwMode="auto">
          <a:xfrm>
            <a:off x="4800600" y="3008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5" name="Rectangle 86"/>
          <p:cNvSpPr>
            <a:spLocks noChangeArrowheads="1"/>
          </p:cNvSpPr>
          <p:nvPr/>
        </p:nvSpPr>
        <p:spPr bwMode="auto">
          <a:xfrm>
            <a:off x="5105400" y="3008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6" name="Rectangle 87"/>
          <p:cNvSpPr>
            <a:spLocks noChangeArrowheads="1"/>
          </p:cNvSpPr>
          <p:nvPr/>
        </p:nvSpPr>
        <p:spPr bwMode="auto">
          <a:xfrm>
            <a:off x="5410200" y="3008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7" name="Rectangle 88"/>
          <p:cNvSpPr>
            <a:spLocks noChangeArrowheads="1"/>
          </p:cNvSpPr>
          <p:nvPr/>
        </p:nvSpPr>
        <p:spPr bwMode="auto">
          <a:xfrm>
            <a:off x="5715000" y="3008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8" name="Rectangle 89"/>
          <p:cNvSpPr>
            <a:spLocks noChangeArrowheads="1"/>
          </p:cNvSpPr>
          <p:nvPr/>
        </p:nvSpPr>
        <p:spPr bwMode="auto">
          <a:xfrm>
            <a:off x="6019800" y="3008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9" name="Rectangle 90"/>
          <p:cNvSpPr>
            <a:spLocks noChangeArrowheads="1"/>
          </p:cNvSpPr>
          <p:nvPr/>
        </p:nvSpPr>
        <p:spPr bwMode="auto">
          <a:xfrm>
            <a:off x="6324600" y="30083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0" name="Rectangle 91"/>
          <p:cNvSpPr>
            <a:spLocks noChangeArrowheads="1"/>
          </p:cNvSpPr>
          <p:nvPr/>
        </p:nvSpPr>
        <p:spPr bwMode="auto">
          <a:xfrm>
            <a:off x="6629400" y="3008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1" name="Rectangle 92"/>
          <p:cNvSpPr>
            <a:spLocks noChangeArrowheads="1"/>
          </p:cNvSpPr>
          <p:nvPr/>
        </p:nvSpPr>
        <p:spPr bwMode="auto">
          <a:xfrm>
            <a:off x="6934200" y="3008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2" name="Rectangle 93"/>
          <p:cNvSpPr>
            <a:spLocks noChangeArrowheads="1"/>
          </p:cNvSpPr>
          <p:nvPr/>
        </p:nvSpPr>
        <p:spPr bwMode="auto">
          <a:xfrm>
            <a:off x="26670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3" name="Rectangle 94"/>
          <p:cNvSpPr>
            <a:spLocks noChangeArrowheads="1"/>
          </p:cNvSpPr>
          <p:nvPr/>
        </p:nvSpPr>
        <p:spPr bwMode="auto">
          <a:xfrm>
            <a:off x="29718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4" name="Rectangle 95"/>
          <p:cNvSpPr>
            <a:spLocks noChangeArrowheads="1"/>
          </p:cNvSpPr>
          <p:nvPr/>
        </p:nvSpPr>
        <p:spPr bwMode="auto">
          <a:xfrm>
            <a:off x="32766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5" name="Rectangle 96"/>
          <p:cNvSpPr>
            <a:spLocks noChangeArrowheads="1"/>
          </p:cNvSpPr>
          <p:nvPr/>
        </p:nvSpPr>
        <p:spPr bwMode="auto">
          <a:xfrm>
            <a:off x="35814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6" name="Rectangle 97"/>
          <p:cNvSpPr>
            <a:spLocks noChangeArrowheads="1"/>
          </p:cNvSpPr>
          <p:nvPr/>
        </p:nvSpPr>
        <p:spPr bwMode="auto">
          <a:xfrm>
            <a:off x="38862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7" name="Rectangle 98"/>
          <p:cNvSpPr>
            <a:spLocks noChangeArrowheads="1"/>
          </p:cNvSpPr>
          <p:nvPr/>
        </p:nvSpPr>
        <p:spPr bwMode="auto">
          <a:xfrm>
            <a:off x="41910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8" name="Rectangle 99"/>
          <p:cNvSpPr>
            <a:spLocks noChangeArrowheads="1"/>
          </p:cNvSpPr>
          <p:nvPr/>
        </p:nvSpPr>
        <p:spPr bwMode="auto">
          <a:xfrm>
            <a:off x="44958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9" name="Rectangle 100"/>
          <p:cNvSpPr>
            <a:spLocks noChangeArrowheads="1"/>
          </p:cNvSpPr>
          <p:nvPr/>
        </p:nvSpPr>
        <p:spPr bwMode="auto">
          <a:xfrm>
            <a:off x="48006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0" name="Rectangle 101"/>
          <p:cNvSpPr>
            <a:spLocks noChangeArrowheads="1"/>
          </p:cNvSpPr>
          <p:nvPr/>
        </p:nvSpPr>
        <p:spPr bwMode="auto">
          <a:xfrm>
            <a:off x="51054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1" name="Rectangle 102"/>
          <p:cNvSpPr>
            <a:spLocks noChangeArrowheads="1"/>
          </p:cNvSpPr>
          <p:nvPr/>
        </p:nvSpPr>
        <p:spPr bwMode="auto">
          <a:xfrm>
            <a:off x="54102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2" name="Rectangle 103"/>
          <p:cNvSpPr>
            <a:spLocks noChangeArrowheads="1"/>
          </p:cNvSpPr>
          <p:nvPr/>
        </p:nvSpPr>
        <p:spPr bwMode="auto">
          <a:xfrm>
            <a:off x="57150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3" name="Rectangle 104"/>
          <p:cNvSpPr>
            <a:spLocks noChangeArrowheads="1"/>
          </p:cNvSpPr>
          <p:nvPr/>
        </p:nvSpPr>
        <p:spPr bwMode="auto">
          <a:xfrm>
            <a:off x="60198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4" name="Rectangle 105"/>
          <p:cNvSpPr>
            <a:spLocks noChangeArrowheads="1"/>
          </p:cNvSpPr>
          <p:nvPr/>
        </p:nvSpPr>
        <p:spPr bwMode="auto">
          <a:xfrm>
            <a:off x="63246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5" name="Rectangle 106"/>
          <p:cNvSpPr>
            <a:spLocks noChangeArrowheads="1"/>
          </p:cNvSpPr>
          <p:nvPr/>
        </p:nvSpPr>
        <p:spPr bwMode="auto">
          <a:xfrm>
            <a:off x="66294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6" name="Rectangle 107"/>
          <p:cNvSpPr>
            <a:spLocks noChangeArrowheads="1"/>
          </p:cNvSpPr>
          <p:nvPr/>
        </p:nvSpPr>
        <p:spPr bwMode="auto">
          <a:xfrm>
            <a:off x="69342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7" name="Rectangle 108"/>
          <p:cNvSpPr>
            <a:spLocks noChangeArrowheads="1"/>
          </p:cNvSpPr>
          <p:nvPr/>
        </p:nvSpPr>
        <p:spPr bwMode="auto">
          <a:xfrm>
            <a:off x="2667000" y="3617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8" name="Rectangle 109"/>
          <p:cNvSpPr>
            <a:spLocks noChangeArrowheads="1"/>
          </p:cNvSpPr>
          <p:nvPr/>
        </p:nvSpPr>
        <p:spPr bwMode="auto">
          <a:xfrm>
            <a:off x="2971800" y="36179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9" name="Rectangle 110"/>
          <p:cNvSpPr>
            <a:spLocks noChangeArrowheads="1"/>
          </p:cNvSpPr>
          <p:nvPr/>
        </p:nvSpPr>
        <p:spPr bwMode="auto">
          <a:xfrm>
            <a:off x="3276600" y="3617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0" name="Rectangle 111"/>
          <p:cNvSpPr>
            <a:spLocks noChangeArrowheads="1"/>
          </p:cNvSpPr>
          <p:nvPr/>
        </p:nvSpPr>
        <p:spPr bwMode="auto">
          <a:xfrm>
            <a:off x="3581400" y="3617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1" name="Rectangle 112"/>
          <p:cNvSpPr>
            <a:spLocks noChangeArrowheads="1"/>
          </p:cNvSpPr>
          <p:nvPr/>
        </p:nvSpPr>
        <p:spPr bwMode="auto">
          <a:xfrm>
            <a:off x="3886200" y="3617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2" name="Rectangle 113"/>
          <p:cNvSpPr>
            <a:spLocks noChangeArrowheads="1"/>
          </p:cNvSpPr>
          <p:nvPr/>
        </p:nvSpPr>
        <p:spPr bwMode="auto">
          <a:xfrm>
            <a:off x="4191000" y="3617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3" name="Rectangle 114"/>
          <p:cNvSpPr>
            <a:spLocks noChangeArrowheads="1"/>
          </p:cNvSpPr>
          <p:nvPr/>
        </p:nvSpPr>
        <p:spPr bwMode="auto">
          <a:xfrm>
            <a:off x="4495800" y="3617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4" name="Rectangle 115"/>
          <p:cNvSpPr>
            <a:spLocks noChangeArrowheads="1"/>
          </p:cNvSpPr>
          <p:nvPr/>
        </p:nvSpPr>
        <p:spPr bwMode="auto">
          <a:xfrm>
            <a:off x="4800600" y="36179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5" name="Rectangle 116"/>
          <p:cNvSpPr>
            <a:spLocks noChangeArrowheads="1"/>
          </p:cNvSpPr>
          <p:nvPr/>
        </p:nvSpPr>
        <p:spPr bwMode="auto">
          <a:xfrm>
            <a:off x="5105400" y="3617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6" name="Rectangle 117"/>
          <p:cNvSpPr>
            <a:spLocks noChangeArrowheads="1"/>
          </p:cNvSpPr>
          <p:nvPr/>
        </p:nvSpPr>
        <p:spPr bwMode="auto">
          <a:xfrm>
            <a:off x="5410200" y="36179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7" name="Rectangle 118"/>
          <p:cNvSpPr>
            <a:spLocks noChangeArrowheads="1"/>
          </p:cNvSpPr>
          <p:nvPr/>
        </p:nvSpPr>
        <p:spPr bwMode="auto">
          <a:xfrm>
            <a:off x="5715000" y="3617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8" name="Rectangle 119"/>
          <p:cNvSpPr>
            <a:spLocks noChangeArrowheads="1"/>
          </p:cNvSpPr>
          <p:nvPr/>
        </p:nvSpPr>
        <p:spPr bwMode="auto">
          <a:xfrm>
            <a:off x="6019800" y="36179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9" name="Rectangle 120"/>
          <p:cNvSpPr>
            <a:spLocks noChangeArrowheads="1"/>
          </p:cNvSpPr>
          <p:nvPr/>
        </p:nvSpPr>
        <p:spPr bwMode="auto">
          <a:xfrm>
            <a:off x="6324600" y="3617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0" name="Rectangle 121"/>
          <p:cNvSpPr>
            <a:spLocks noChangeArrowheads="1"/>
          </p:cNvSpPr>
          <p:nvPr/>
        </p:nvSpPr>
        <p:spPr bwMode="auto">
          <a:xfrm>
            <a:off x="6629400" y="36179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1" name="Rectangle 122"/>
          <p:cNvSpPr>
            <a:spLocks noChangeArrowheads="1"/>
          </p:cNvSpPr>
          <p:nvPr/>
        </p:nvSpPr>
        <p:spPr bwMode="auto">
          <a:xfrm>
            <a:off x="6934200" y="36179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2" name="Rectangle 123"/>
          <p:cNvSpPr>
            <a:spLocks noChangeArrowheads="1"/>
          </p:cNvSpPr>
          <p:nvPr/>
        </p:nvSpPr>
        <p:spPr bwMode="auto">
          <a:xfrm>
            <a:off x="26670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3" name="Rectangle 124"/>
          <p:cNvSpPr>
            <a:spLocks noChangeArrowheads="1"/>
          </p:cNvSpPr>
          <p:nvPr/>
        </p:nvSpPr>
        <p:spPr bwMode="auto">
          <a:xfrm>
            <a:off x="29718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4" name="Rectangle 125"/>
          <p:cNvSpPr>
            <a:spLocks noChangeArrowheads="1"/>
          </p:cNvSpPr>
          <p:nvPr/>
        </p:nvSpPr>
        <p:spPr bwMode="auto">
          <a:xfrm>
            <a:off x="32766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5" name="Rectangle 126"/>
          <p:cNvSpPr>
            <a:spLocks noChangeArrowheads="1"/>
          </p:cNvSpPr>
          <p:nvPr/>
        </p:nvSpPr>
        <p:spPr bwMode="auto">
          <a:xfrm>
            <a:off x="35814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6" name="Rectangle 127"/>
          <p:cNvSpPr>
            <a:spLocks noChangeArrowheads="1"/>
          </p:cNvSpPr>
          <p:nvPr/>
        </p:nvSpPr>
        <p:spPr bwMode="auto">
          <a:xfrm>
            <a:off x="3886200" y="39227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7" name="Rectangle 128"/>
          <p:cNvSpPr>
            <a:spLocks noChangeArrowheads="1"/>
          </p:cNvSpPr>
          <p:nvPr/>
        </p:nvSpPr>
        <p:spPr bwMode="auto">
          <a:xfrm>
            <a:off x="41910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8" name="Rectangle 129"/>
          <p:cNvSpPr>
            <a:spLocks noChangeArrowheads="1"/>
          </p:cNvSpPr>
          <p:nvPr/>
        </p:nvSpPr>
        <p:spPr bwMode="auto">
          <a:xfrm>
            <a:off x="44958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9" name="Rectangle 130"/>
          <p:cNvSpPr>
            <a:spLocks noChangeArrowheads="1"/>
          </p:cNvSpPr>
          <p:nvPr/>
        </p:nvSpPr>
        <p:spPr bwMode="auto">
          <a:xfrm>
            <a:off x="48006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0" name="Rectangle 131"/>
          <p:cNvSpPr>
            <a:spLocks noChangeArrowheads="1"/>
          </p:cNvSpPr>
          <p:nvPr/>
        </p:nvSpPr>
        <p:spPr bwMode="auto">
          <a:xfrm>
            <a:off x="51054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1" name="Rectangle 132"/>
          <p:cNvSpPr>
            <a:spLocks noChangeArrowheads="1"/>
          </p:cNvSpPr>
          <p:nvPr/>
        </p:nvSpPr>
        <p:spPr bwMode="auto">
          <a:xfrm>
            <a:off x="54102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2" name="Rectangle 133"/>
          <p:cNvSpPr>
            <a:spLocks noChangeArrowheads="1"/>
          </p:cNvSpPr>
          <p:nvPr/>
        </p:nvSpPr>
        <p:spPr bwMode="auto">
          <a:xfrm>
            <a:off x="57150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3" name="Rectangle 134"/>
          <p:cNvSpPr>
            <a:spLocks noChangeArrowheads="1"/>
          </p:cNvSpPr>
          <p:nvPr/>
        </p:nvSpPr>
        <p:spPr bwMode="auto">
          <a:xfrm>
            <a:off x="60198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4" name="Rectangle 135"/>
          <p:cNvSpPr>
            <a:spLocks noChangeArrowheads="1"/>
          </p:cNvSpPr>
          <p:nvPr/>
        </p:nvSpPr>
        <p:spPr bwMode="auto">
          <a:xfrm>
            <a:off x="63246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5" name="Rectangle 136"/>
          <p:cNvSpPr>
            <a:spLocks noChangeArrowheads="1"/>
          </p:cNvSpPr>
          <p:nvPr/>
        </p:nvSpPr>
        <p:spPr bwMode="auto">
          <a:xfrm>
            <a:off x="66294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6" name="Rectangle 137"/>
          <p:cNvSpPr>
            <a:spLocks noChangeArrowheads="1"/>
          </p:cNvSpPr>
          <p:nvPr/>
        </p:nvSpPr>
        <p:spPr bwMode="auto">
          <a:xfrm>
            <a:off x="69342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7" name="Rectangle 138"/>
          <p:cNvSpPr>
            <a:spLocks noChangeArrowheads="1"/>
          </p:cNvSpPr>
          <p:nvPr/>
        </p:nvSpPr>
        <p:spPr bwMode="auto">
          <a:xfrm>
            <a:off x="2667000" y="4227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8" name="Rectangle 139"/>
          <p:cNvSpPr>
            <a:spLocks noChangeArrowheads="1"/>
          </p:cNvSpPr>
          <p:nvPr/>
        </p:nvSpPr>
        <p:spPr bwMode="auto">
          <a:xfrm>
            <a:off x="2971800" y="42275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9" name="Rectangle 140"/>
          <p:cNvSpPr>
            <a:spLocks noChangeArrowheads="1"/>
          </p:cNvSpPr>
          <p:nvPr/>
        </p:nvSpPr>
        <p:spPr bwMode="auto">
          <a:xfrm>
            <a:off x="3276600" y="42275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0" name="Rectangle 141"/>
          <p:cNvSpPr>
            <a:spLocks noChangeArrowheads="1"/>
          </p:cNvSpPr>
          <p:nvPr/>
        </p:nvSpPr>
        <p:spPr bwMode="auto">
          <a:xfrm>
            <a:off x="3581400" y="4227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1" name="Rectangle 142"/>
          <p:cNvSpPr>
            <a:spLocks noChangeArrowheads="1"/>
          </p:cNvSpPr>
          <p:nvPr/>
        </p:nvSpPr>
        <p:spPr bwMode="auto">
          <a:xfrm>
            <a:off x="3886200" y="4227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2" name="Rectangle 143"/>
          <p:cNvSpPr>
            <a:spLocks noChangeArrowheads="1"/>
          </p:cNvSpPr>
          <p:nvPr/>
        </p:nvSpPr>
        <p:spPr bwMode="auto">
          <a:xfrm>
            <a:off x="4191000" y="4227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3" name="Rectangle 144"/>
          <p:cNvSpPr>
            <a:spLocks noChangeArrowheads="1"/>
          </p:cNvSpPr>
          <p:nvPr/>
        </p:nvSpPr>
        <p:spPr bwMode="auto">
          <a:xfrm>
            <a:off x="4495800" y="42275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4" name="Rectangle 145"/>
          <p:cNvSpPr>
            <a:spLocks noChangeArrowheads="1"/>
          </p:cNvSpPr>
          <p:nvPr/>
        </p:nvSpPr>
        <p:spPr bwMode="auto">
          <a:xfrm>
            <a:off x="4800600" y="4227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5" name="Rectangle 146"/>
          <p:cNvSpPr>
            <a:spLocks noChangeArrowheads="1"/>
          </p:cNvSpPr>
          <p:nvPr/>
        </p:nvSpPr>
        <p:spPr bwMode="auto">
          <a:xfrm>
            <a:off x="5105400" y="4227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6" name="Rectangle 147"/>
          <p:cNvSpPr>
            <a:spLocks noChangeArrowheads="1"/>
          </p:cNvSpPr>
          <p:nvPr/>
        </p:nvSpPr>
        <p:spPr bwMode="auto">
          <a:xfrm>
            <a:off x="5410200" y="4227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7" name="Rectangle 148"/>
          <p:cNvSpPr>
            <a:spLocks noChangeArrowheads="1"/>
          </p:cNvSpPr>
          <p:nvPr/>
        </p:nvSpPr>
        <p:spPr bwMode="auto">
          <a:xfrm>
            <a:off x="5715000" y="4227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8" name="Rectangle 149"/>
          <p:cNvSpPr>
            <a:spLocks noChangeArrowheads="1"/>
          </p:cNvSpPr>
          <p:nvPr/>
        </p:nvSpPr>
        <p:spPr bwMode="auto">
          <a:xfrm>
            <a:off x="6019800" y="4227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9" name="Rectangle 150"/>
          <p:cNvSpPr>
            <a:spLocks noChangeArrowheads="1"/>
          </p:cNvSpPr>
          <p:nvPr/>
        </p:nvSpPr>
        <p:spPr bwMode="auto">
          <a:xfrm>
            <a:off x="6324600" y="4227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0" name="Rectangle 151"/>
          <p:cNvSpPr>
            <a:spLocks noChangeArrowheads="1"/>
          </p:cNvSpPr>
          <p:nvPr/>
        </p:nvSpPr>
        <p:spPr bwMode="auto">
          <a:xfrm>
            <a:off x="6629400" y="4227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1" name="Rectangle 152"/>
          <p:cNvSpPr>
            <a:spLocks noChangeArrowheads="1"/>
          </p:cNvSpPr>
          <p:nvPr/>
        </p:nvSpPr>
        <p:spPr bwMode="auto">
          <a:xfrm>
            <a:off x="6934200" y="4227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2" name="Rectangle 153"/>
          <p:cNvSpPr>
            <a:spLocks noChangeArrowheads="1"/>
          </p:cNvSpPr>
          <p:nvPr/>
        </p:nvSpPr>
        <p:spPr bwMode="auto">
          <a:xfrm>
            <a:off x="2667000" y="4532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3" name="Rectangle 154"/>
          <p:cNvSpPr>
            <a:spLocks noChangeArrowheads="1"/>
          </p:cNvSpPr>
          <p:nvPr/>
        </p:nvSpPr>
        <p:spPr bwMode="auto">
          <a:xfrm>
            <a:off x="2971800" y="45323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4" name="Rectangle 155"/>
          <p:cNvSpPr>
            <a:spLocks noChangeArrowheads="1"/>
          </p:cNvSpPr>
          <p:nvPr/>
        </p:nvSpPr>
        <p:spPr bwMode="auto">
          <a:xfrm>
            <a:off x="3276600" y="45323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5" name="Rectangle 156"/>
          <p:cNvSpPr>
            <a:spLocks noChangeArrowheads="1"/>
          </p:cNvSpPr>
          <p:nvPr/>
        </p:nvSpPr>
        <p:spPr bwMode="auto">
          <a:xfrm>
            <a:off x="3581400" y="4532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6" name="Rectangle 157"/>
          <p:cNvSpPr>
            <a:spLocks noChangeArrowheads="1"/>
          </p:cNvSpPr>
          <p:nvPr/>
        </p:nvSpPr>
        <p:spPr bwMode="auto">
          <a:xfrm>
            <a:off x="3886200" y="4532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7" name="Rectangle 158"/>
          <p:cNvSpPr>
            <a:spLocks noChangeArrowheads="1"/>
          </p:cNvSpPr>
          <p:nvPr/>
        </p:nvSpPr>
        <p:spPr bwMode="auto">
          <a:xfrm>
            <a:off x="4191000" y="45323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8" name="Rectangle 159"/>
          <p:cNvSpPr>
            <a:spLocks noChangeArrowheads="1"/>
          </p:cNvSpPr>
          <p:nvPr/>
        </p:nvSpPr>
        <p:spPr bwMode="auto">
          <a:xfrm>
            <a:off x="4495800" y="45323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9" name="Rectangle 160"/>
          <p:cNvSpPr>
            <a:spLocks noChangeArrowheads="1"/>
          </p:cNvSpPr>
          <p:nvPr/>
        </p:nvSpPr>
        <p:spPr bwMode="auto">
          <a:xfrm>
            <a:off x="4800600" y="4532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0" name="Rectangle 161"/>
          <p:cNvSpPr>
            <a:spLocks noChangeArrowheads="1"/>
          </p:cNvSpPr>
          <p:nvPr/>
        </p:nvSpPr>
        <p:spPr bwMode="auto">
          <a:xfrm>
            <a:off x="5105400" y="4532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1" name="Rectangle 162"/>
          <p:cNvSpPr>
            <a:spLocks noChangeArrowheads="1"/>
          </p:cNvSpPr>
          <p:nvPr/>
        </p:nvSpPr>
        <p:spPr bwMode="auto">
          <a:xfrm>
            <a:off x="5410200" y="4532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2" name="Rectangle 163"/>
          <p:cNvSpPr>
            <a:spLocks noChangeArrowheads="1"/>
          </p:cNvSpPr>
          <p:nvPr/>
        </p:nvSpPr>
        <p:spPr bwMode="auto">
          <a:xfrm>
            <a:off x="5715000" y="4532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3" name="Rectangle 164"/>
          <p:cNvSpPr>
            <a:spLocks noChangeArrowheads="1"/>
          </p:cNvSpPr>
          <p:nvPr/>
        </p:nvSpPr>
        <p:spPr bwMode="auto">
          <a:xfrm>
            <a:off x="6019800" y="45323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4" name="Rectangle 165"/>
          <p:cNvSpPr>
            <a:spLocks noChangeArrowheads="1"/>
          </p:cNvSpPr>
          <p:nvPr/>
        </p:nvSpPr>
        <p:spPr bwMode="auto">
          <a:xfrm>
            <a:off x="6324600" y="4532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5" name="Rectangle 166"/>
          <p:cNvSpPr>
            <a:spLocks noChangeArrowheads="1"/>
          </p:cNvSpPr>
          <p:nvPr/>
        </p:nvSpPr>
        <p:spPr bwMode="auto">
          <a:xfrm>
            <a:off x="6629400" y="4532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6" name="Rectangle 167"/>
          <p:cNvSpPr>
            <a:spLocks noChangeArrowheads="1"/>
          </p:cNvSpPr>
          <p:nvPr/>
        </p:nvSpPr>
        <p:spPr bwMode="auto">
          <a:xfrm>
            <a:off x="6934200" y="4532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7" name="Rectangle 168"/>
          <p:cNvSpPr>
            <a:spLocks noChangeArrowheads="1"/>
          </p:cNvSpPr>
          <p:nvPr/>
        </p:nvSpPr>
        <p:spPr bwMode="auto">
          <a:xfrm>
            <a:off x="2667000" y="4837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8" name="Rectangle 169"/>
          <p:cNvSpPr>
            <a:spLocks noChangeArrowheads="1"/>
          </p:cNvSpPr>
          <p:nvPr/>
        </p:nvSpPr>
        <p:spPr bwMode="auto">
          <a:xfrm>
            <a:off x="2971800" y="4837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9" name="Rectangle 170"/>
          <p:cNvSpPr>
            <a:spLocks noChangeArrowheads="1"/>
          </p:cNvSpPr>
          <p:nvPr/>
        </p:nvSpPr>
        <p:spPr bwMode="auto">
          <a:xfrm>
            <a:off x="3276600" y="4837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0" name="Rectangle 171"/>
          <p:cNvSpPr>
            <a:spLocks noChangeArrowheads="1"/>
          </p:cNvSpPr>
          <p:nvPr/>
        </p:nvSpPr>
        <p:spPr bwMode="auto">
          <a:xfrm>
            <a:off x="3581400" y="4837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1" name="Rectangle 172"/>
          <p:cNvSpPr>
            <a:spLocks noChangeArrowheads="1"/>
          </p:cNvSpPr>
          <p:nvPr/>
        </p:nvSpPr>
        <p:spPr bwMode="auto">
          <a:xfrm>
            <a:off x="3886200" y="4837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2" name="Rectangle 173"/>
          <p:cNvSpPr>
            <a:spLocks noChangeArrowheads="1"/>
          </p:cNvSpPr>
          <p:nvPr/>
        </p:nvSpPr>
        <p:spPr bwMode="auto">
          <a:xfrm>
            <a:off x="4191000" y="4837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3" name="Rectangle 174"/>
          <p:cNvSpPr>
            <a:spLocks noChangeArrowheads="1"/>
          </p:cNvSpPr>
          <p:nvPr/>
        </p:nvSpPr>
        <p:spPr bwMode="auto">
          <a:xfrm>
            <a:off x="4495800" y="4837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4" name="Rectangle 175"/>
          <p:cNvSpPr>
            <a:spLocks noChangeArrowheads="1"/>
          </p:cNvSpPr>
          <p:nvPr/>
        </p:nvSpPr>
        <p:spPr bwMode="auto">
          <a:xfrm>
            <a:off x="4800600" y="4837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5" name="Rectangle 176"/>
          <p:cNvSpPr>
            <a:spLocks noChangeArrowheads="1"/>
          </p:cNvSpPr>
          <p:nvPr/>
        </p:nvSpPr>
        <p:spPr bwMode="auto">
          <a:xfrm>
            <a:off x="5105400" y="4837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6" name="Rectangle 177"/>
          <p:cNvSpPr>
            <a:spLocks noChangeArrowheads="1"/>
          </p:cNvSpPr>
          <p:nvPr/>
        </p:nvSpPr>
        <p:spPr bwMode="auto">
          <a:xfrm>
            <a:off x="5410200" y="4837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7" name="Rectangle 178"/>
          <p:cNvSpPr>
            <a:spLocks noChangeArrowheads="1"/>
          </p:cNvSpPr>
          <p:nvPr/>
        </p:nvSpPr>
        <p:spPr bwMode="auto">
          <a:xfrm>
            <a:off x="5715000" y="4837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8" name="Rectangle 179"/>
          <p:cNvSpPr>
            <a:spLocks noChangeArrowheads="1"/>
          </p:cNvSpPr>
          <p:nvPr/>
        </p:nvSpPr>
        <p:spPr bwMode="auto">
          <a:xfrm>
            <a:off x="6019800" y="4837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9" name="Rectangle 180"/>
          <p:cNvSpPr>
            <a:spLocks noChangeArrowheads="1"/>
          </p:cNvSpPr>
          <p:nvPr/>
        </p:nvSpPr>
        <p:spPr bwMode="auto">
          <a:xfrm>
            <a:off x="6324600" y="4837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0" name="Rectangle 181"/>
          <p:cNvSpPr>
            <a:spLocks noChangeArrowheads="1"/>
          </p:cNvSpPr>
          <p:nvPr/>
        </p:nvSpPr>
        <p:spPr bwMode="auto">
          <a:xfrm>
            <a:off x="6629400" y="4837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1" name="Rectangle 182"/>
          <p:cNvSpPr>
            <a:spLocks noChangeArrowheads="1"/>
          </p:cNvSpPr>
          <p:nvPr/>
        </p:nvSpPr>
        <p:spPr bwMode="auto">
          <a:xfrm>
            <a:off x="6934200" y="4837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2" name="Rectangle 183"/>
          <p:cNvSpPr>
            <a:spLocks noChangeArrowheads="1"/>
          </p:cNvSpPr>
          <p:nvPr/>
        </p:nvSpPr>
        <p:spPr bwMode="auto">
          <a:xfrm>
            <a:off x="2667000" y="5141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3" name="Rectangle 184"/>
          <p:cNvSpPr>
            <a:spLocks noChangeArrowheads="1"/>
          </p:cNvSpPr>
          <p:nvPr/>
        </p:nvSpPr>
        <p:spPr bwMode="auto">
          <a:xfrm>
            <a:off x="2971800" y="51419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4" name="Rectangle 185"/>
          <p:cNvSpPr>
            <a:spLocks noChangeArrowheads="1"/>
          </p:cNvSpPr>
          <p:nvPr/>
        </p:nvSpPr>
        <p:spPr bwMode="auto">
          <a:xfrm>
            <a:off x="3276600" y="51419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5" name="Rectangle 186"/>
          <p:cNvSpPr>
            <a:spLocks noChangeArrowheads="1"/>
          </p:cNvSpPr>
          <p:nvPr/>
        </p:nvSpPr>
        <p:spPr bwMode="auto">
          <a:xfrm>
            <a:off x="3581400" y="5141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6" name="Rectangle 187"/>
          <p:cNvSpPr>
            <a:spLocks noChangeArrowheads="1"/>
          </p:cNvSpPr>
          <p:nvPr/>
        </p:nvSpPr>
        <p:spPr bwMode="auto">
          <a:xfrm>
            <a:off x="3886200" y="5141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7" name="Rectangle 188"/>
          <p:cNvSpPr>
            <a:spLocks noChangeArrowheads="1"/>
          </p:cNvSpPr>
          <p:nvPr/>
        </p:nvSpPr>
        <p:spPr bwMode="auto">
          <a:xfrm>
            <a:off x="4191000" y="5141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8" name="Rectangle 189"/>
          <p:cNvSpPr>
            <a:spLocks noChangeArrowheads="1"/>
          </p:cNvSpPr>
          <p:nvPr/>
        </p:nvSpPr>
        <p:spPr bwMode="auto">
          <a:xfrm>
            <a:off x="4495800" y="5141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9" name="Rectangle 190"/>
          <p:cNvSpPr>
            <a:spLocks noChangeArrowheads="1"/>
          </p:cNvSpPr>
          <p:nvPr/>
        </p:nvSpPr>
        <p:spPr bwMode="auto">
          <a:xfrm>
            <a:off x="4800600" y="5141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0" name="Rectangle 191"/>
          <p:cNvSpPr>
            <a:spLocks noChangeArrowheads="1"/>
          </p:cNvSpPr>
          <p:nvPr/>
        </p:nvSpPr>
        <p:spPr bwMode="auto">
          <a:xfrm>
            <a:off x="5105400" y="5141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1" name="Rectangle 192"/>
          <p:cNvSpPr>
            <a:spLocks noChangeArrowheads="1"/>
          </p:cNvSpPr>
          <p:nvPr/>
        </p:nvSpPr>
        <p:spPr bwMode="auto">
          <a:xfrm>
            <a:off x="5410200" y="5141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2" name="Rectangle 193"/>
          <p:cNvSpPr>
            <a:spLocks noChangeArrowheads="1"/>
          </p:cNvSpPr>
          <p:nvPr/>
        </p:nvSpPr>
        <p:spPr bwMode="auto">
          <a:xfrm>
            <a:off x="5715000" y="5141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3" name="Rectangle 194"/>
          <p:cNvSpPr>
            <a:spLocks noChangeArrowheads="1"/>
          </p:cNvSpPr>
          <p:nvPr/>
        </p:nvSpPr>
        <p:spPr bwMode="auto">
          <a:xfrm>
            <a:off x="6019800" y="51419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4" name="Rectangle 195"/>
          <p:cNvSpPr>
            <a:spLocks noChangeArrowheads="1"/>
          </p:cNvSpPr>
          <p:nvPr/>
        </p:nvSpPr>
        <p:spPr bwMode="auto">
          <a:xfrm>
            <a:off x="6324600" y="5141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5" name="Rectangle 196"/>
          <p:cNvSpPr>
            <a:spLocks noChangeArrowheads="1"/>
          </p:cNvSpPr>
          <p:nvPr/>
        </p:nvSpPr>
        <p:spPr bwMode="auto">
          <a:xfrm>
            <a:off x="6629400" y="5141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6" name="Rectangle 197"/>
          <p:cNvSpPr>
            <a:spLocks noChangeArrowheads="1"/>
          </p:cNvSpPr>
          <p:nvPr/>
        </p:nvSpPr>
        <p:spPr bwMode="auto">
          <a:xfrm>
            <a:off x="6934200" y="5141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7" name="Rectangle 198"/>
          <p:cNvSpPr>
            <a:spLocks noChangeArrowheads="1"/>
          </p:cNvSpPr>
          <p:nvPr/>
        </p:nvSpPr>
        <p:spPr bwMode="auto">
          <a:xfrm>
            <a:off x="26670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8" name="Rectangle 199"/>
          <p:cNvSpPr>
            <a:spLocks noChangeArrowheads="1"/>
          </p:cNvSpPr>
          <p:nvPr/>
        </p:nvSpPr>
        <p:spPr bwMode="auto">
          <a:xfrm>
            <a:off x="29718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9" name="Rectangle 200"/>
          <p:cNvSpPr>
            <a:spLocks noChangeArrowheads="1"/>
          </p:cNvSpPr>
          <p:nvPr/>
        </p:nvSpPr>
        <p:spPr bwMode="auto">
          <a:xfrm>
            <a:off x="3276600" y="54467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0" name="Rectangle 201"/>
          <p:cNvSpPr>
            <a:spLocks noChangeArrowheads="1"/>
          </p:cNvSpPr>
          <p:nvPr/>
        </p:nvSpPr>
        <p:spPr bwMode="auto">
          <a:xfrm>
            <a:off x="35814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1" name="Rectangle 202"/>
          <p:cNvSpPr>
            <a:spLocks noChangeArrowheads="1"/>
          </p:cNvSpPr>
          <p:nvPr/>
        </p:nvSpPr>
        <p:spPr bwMode="auto">
          <a:xfrm>
            <a:off x="38862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2" name="Rectangle 203"/>
          <p:cNvSpPr>
            <a:spLocks noChangeArrowheads="1"/>
          </p:cNvSpPr>
          <p:nvPr/>
        </p:nvSpPr>
        <p:spPr bwMode="auto">
          <a:xfrm>
            <a:off x="41910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3" name="Rectangle 204"/>
          <p:cNvSpPr>
            <a:spLocks noChangeArrowheads="1"/>
          </p:cNvSpPr>
          <p:nvPr/>
        </p:nvSpPr>
        <p:spPr bwMode="auto">
          <a:xfrm>
            <a:off x="44958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4" name="Rectangle 205"/>
          <p:cNvSpPr>
            <a:spLocks noChangeArrowheads="1"/>
          </p:cNvSpPr>
          <p:nvPr/>
        </p:nvSpPr>
        <p:spPr bwMode="auto">
          <a:xfrm>
            <a:off x="48006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5" name="Rectangle 206"/>
          <p:cNvSpPr>
            <a:spLocks noChangeArrowheads="1"/>
          </p:cNvSpPr>
          <p:nvPr/>
        </p:nvSpPr>
        <p:spPr bwMode="auto">
          <a:xfrm>
            <a:off x="51054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6" name="Rectangle 207"/>
          <p:cNvSpPr>
            <a:spLocks noChangeArrowheads="1"/>
          </p:cNvSpPr>
          <p:nvPr/>
        </p:nvSpPr>
        <p:spPr bwMode="auto">
          <a:xfrm>
            <a:off x="54102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7" name="Rectangle 208"/>
          <p:cNvSpPr>
            <a:spLocks noChangeArrowheads="1"/>
          </p:cNvSpPr>
          <p:nvPr/>
        </p:nvSpPr>
        <p:spPr bwMode="auto">
          <a:xfrm>
            <a:off x="57150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8" name="Rectangle 209"/>
          <p:cNvSpPr>
            <a:spLocks noChangeArrowheads="1"/>
          </p:cNvSpPr>
          <p:nvPr/>
        </p:nvSpPr>
        <p:spPr bwMode="auto">
          <a:xfrm>
            <a:off x="60198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9" name="Rectangle 210"/>
          <p:cNvSpPr>
            <a:spLocks noChangeArrowheads="1"/>
          </p:cNvSpPr>
          <p:nvPr/>
        </p:nvSpPr>
        <p:spPr bwMode="auto">
          <a:xfrm>
            <a:off x="6324600" y="54467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30" name="Rectangle 211"/>
          <p:cNvSpPr>
            <a:spLocks noChangeArrowheads="1"/>
          </p:cNvSpPr>
          <p:nvPr/>
        </p:nvSpPr>
        <p:spPr bwMode="auto">
          <a:xfrm>
            <a:off x="66294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31" name="Rectangle 212"/>
          <p:cNvSpPr>
            <a:spLocks noChangeArrowheads="1"/>
          </p:cNvSpPr>
          <p:nvPr/>
        </p:nvSpPr>
        <p:spPr bwMode="auto">
          <a:xfrm>
            <a:off x="69342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432" name="Group 215"/>
          <p:cNvGrpSpPr>
            <a:grpSpLocks/>
          </p:cNvGrpSpPr>
          <p:nvPr/>
        </p:nvGrpSpPr>
        <p:grpSpPr bwMode="auto">
          <a:xfrm>
            <a:off x="533400" y="1706562"/>
            <a:ext cx="2051050" cy="457200"/>
            <a:chOff x="100" y="768"/>
            <a:chExt cx="1292" cy="288"/>
          </a:xfrm>
        </p:grpSpPr>
        <p:sp>
          <p:nvSpPr>
            <p:cNvPr id="433" name="Rectangle 213"/>
            <p:cNvSpPr>
              <a:spLocks noChangeArrowheads="1"/>
            </p:cNvSpPr>
            <p:nvPr/>
          </p:nvSpPr>
          <p:spPr bwMode="auto">
            <a:xfrm>
              <a:off x="100" y="820"/>
              <a:ext cx="184" cy="184"/>
            </a:xfrm>
            <a:prstGeom prst="rect">
              <a:avLst/>
            </a:prstGeom>
            <a:solidFill>
              <a:srgbClr val="33CC33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34" name="Rectangle 214"/>
            <p:cNvSpPr>
              <a:spLocks noChangeArrowheads="1"/>
            </p:cNvSpPr>
            <p:nvPr/>
          </p:nvSpPr>
          <p:spPr bwMode="auto">
            <a:xfrm>
              <a:off x="384" y="768"/>
              <a:ext cx="10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start pin</a:t>
              </a:r>
            </a:p>
          </p:txBody>
        </p:sp>
      </p:grpSp>
      <p:grpSp>
        <p:nvGrpSpPr>
          <p:cNvPr id="435" name="Group 218"/>
          <p:cNvGrpSpPr>
            <a:grpSpLocks/>
          </p:cNvGrpSpPr>
          <p:nvPr/>
        </p:nvGrpSpPr>
        <p:grpSpPr bwMode="auto">
          <a:xfrm>
            <a:off x="533400" y="2392362"/>
            <a:ext cx="2051050" cy="457200"/>
            <a:chOff x="100" y="1200"/>
            <a:chExt cx="1292" cy="288"/>
          </a:xfrm>
        </p:grpSpPr>
        <p:sp>
          <p:nvSpPr>
            <p:cNvPr id="436" name="Rectangle 216"/>
            <p:cNvSpPr>
              <a:spLocks noChangeArrowheads="1"/>
            </p:cNvSpPr>
            <p:nvPr/>
          </p:nvSpPr>
          <p:spPr bwMode="auto">
            <a:xfrm>
              <a:off x="100" y="1252"/>
              <a:ext cx="184" cy="184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37" name="Rectangle 217"/>
            <p:cNvSpPr>
              <a:spLocks noChangeArrowheads="1"/>
            </p:cNvSpPr>
            <p:nvPr/>
          </p:nvSpPr>
          <p:spPr bwMode="auto">
            <a:xfrm>
              <a:off x="384" y="1200"/>
              <a:ext cx="10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end pin</a:t>
              </a:r>
            </a:p>
          </p:txBody>
        </p:sp>
      </p:grpSp>
      <p:sp>
        <p:nvSpPr>
          <p:cNvPr id="439" name="Rectangle 219"/>
          <p:cNvSpPr>
            <a:spLocks noChangeArrowheads="1"/>
          </p:cNvSpPr>
          <p:nvPr/>
        </p:nvSpPr>
        <p:spPr bwMode="auto">
          <a:xfrm>
            <a:off x="1905146" y="6054518"/>
            <a:ext cx="5562454" cy="462307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chemeClr val="tx1"/>
            </a:solidFill>
          </a:ln>
          <a:effectLst/>
        </p:spPr>
        <p:txBody>
          <a:bodyPr wrap="squar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/>
              <a:t>Expand and reach all squares </a:t>
            </a:r>
            <a:r>
              <a:rPr lang="en-US" sz="2400" dirty="0">
                <a:solidFill>
                  <a:srgbClr val="C00000"/>
                </a:solidFill>
              </a:rPr>
              <a:t>6</a:t>
            </a:r>
            <a:r>
              <a:rPr lang="en-US" sz="2400" dirty="0"/>
              <a:t> units from start.</a:t>
            </a:r>
          </a:p>
        </p:txBody>
      </p:sp>
      <p:sp>
        <p:nvSpPr>
          <p:cNvPr id="221" name="Rectangle 77"/>
          <p:cNvSpPr>
            <a:spLocks noChangeArrowheads="1"/>
          </p:cNvSpPr>
          <p:nvPr/>
        </p:nvSpPr>
        <p:spPr bwMode="auto">
          <a:xfrm>
            <a:off x="2671249" y="2703512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1</a:t>
            </a:r>
          </a:p>
        </p:txBody>
      </p:sp>
      <p:sp>
        <p:nvSpPr>
          <p:cNvPr id="438" name="Rectangle 77"/>
          <p:cNvSpPr>
            <a:spLocks noChangeArrowheads="1"/>
          </p:cNvSpPr>
          <p:nvPr/>
        </p:nvSpPr>
        <p:spPr bwMode="auto">
          <a:xfrm>
            <a:off x="3276600" y="2710350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1</a:t>
            </a:r>
          </a:p>
        </p:txBody>
      </p:sp>
      <p:sp>
        <p:nvSpPr>
          <p:cNvPr id="441" name="Rectangle 77"/>
          <p:cNvSpPr>
            <a:spLocks noChangeArrowheads="1"/>
          </p:cNvSpPr>
          <p:nvPr/>
        </p:nvSpPr>
        <p:spPr bwMode="auto">
          <a:xfrm>
            <a:off x="2679700" y="3006529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2</a:t>
            </a:r>
          </a:p>
        </p:txBody>
      </p:sp>
      <p:sp>
        <p:nvSpPr>
          <p:cNvPr id="442" name="Rectangle 77"/>
          <p:cNvSpPr>
            <a:spLocks noChangeArrowheads="1"/>
          </p:cNvSpPr>
          <p:nvPr/>
        </p:nvSpPr>
        <p:spPr bwMode="auto">
          <a:xfrm>
            <a:off x="2671249" y="2418250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2</a:t>
            </a:r>
          </a:p>
        </p:txBody>
      </p:sp>
      <p:sp>
        <p:nvSpPr>
          <p:cNvPr id="443" name="Rectangle 77"/>
          <p:cNvSpPr>
            <a:spLocks noChangeArrowheads="1"/>
          </p:cNvSpPr>
          <p:nvPr/>
        </p:nvSpPr>
        <p:spPr bwMode="auto">
          <a:xfrm>
            <a:off x="3276600" y="2418250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2</a:t>
            </a:r>
          </a:p>
        </p:txBody>
      </p:sp>
      <p:sp>
        <p:nvSpPr>
          <p:cNvPr id="444" name="Rectangle 77"/>
          <p:cNvSpPr>
            <a:spLocks noChangeArrowheads="1"/>
          </p:cNvSpPr>
          <p:nvPr/>
        </p:nvSpPr>
        <p:spPr bwMode="auto">
          <a:xfrm>
            <a:off x="3276600" y="3021012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2</a:t>
            </a:r>
          </a:p>
        </p:txBody>
      </p:sp>
      <p:sp>
        <p:nvSpPr>
          <p:cNvPr id="445" name="Rectangle 77"/>
          <p:cNvSpPr>
            <a:spLocks noChangeArrowheads="1"/>
          </p:cNvSpPr>
          <p:nvPr/>
        </p:nvSpPr>
        <p:spPr bwMode="auto">
          <a:xfrm>
            <a:off x="3587848" y="2730328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2</a:t>
            </a:r>
          </a:p>
        </p:txBody>
      </p:sp>
      <p:sp>
        <p:nvSpPr>
          <p:cNvPr id="440" name="Rectangle 77"/>
          <p:cNvSpPr>
            <a:spLocks noChangeArrowheads="1"/>
          </p:cNvSpPr>
          <p:nvPr/>
        </p:nvSpPr>
        <p:spPr bwMode="auto">
          <a:xfrm>
            <a:off x="2679700" y="2093912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3</a:t>
            </a:r>
          </a:p>
        </p:txBody>
      </p:sp>
      <p:sp>
        <p:nvSpPr>
          <p:cNvPr id="446" name="Rectangle 77"/>
          <p:cNvSpPr>
            <a:spLocks noChangeArrowheads="1"/>
          </p:cNvSpPr>
          <p:nvPr/>
        </p:nvSpPr>
        <p:spPr bwMode="auto">
          <a:xfrm>
            <a:off x="2679700" y="3328327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3</a:t>
            </a:r>
          </a:p>
        </p:txBody>
      </p:sp>
      <p:sp>
        <p:nvSpPr>
          <p:cNvPr id="447" name="Rectangle 77"/>
          <p:cNvSpPr>
            <a:spLocks noChangeArrowheads="1"/>
          </p:cNvSpPr>
          <p:nvPr/>
        </p:nvSpPr>
        <p:spPr bwMode="auto">
          <a:xfrm>
            <a:off x="3282853" y="2093912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3</a:t>
            </a:r>
          </a:p>
        </p:txBody>
      </p:sp>
      <p:sp>
        <p:nvSpPr>
          <p:cNvPr id="448" name="Rectangle 77"/>
          <p:cNvSpPr>
            <a:spLocks noChangeArrowheads="1"/>
          </p:cNvSpPr>
          <p:nvPr/>
        </p:nvSpPr>
        <p:spPr bwMode="auto">
          <a:xfrm>
            <a:off x="3297507" y="3312769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3</a:t>
            </a:r>
          </a:p>
        </p:txBody>
      </p:sp>
      <p:sp>
        <p:nvSpPr>
          <p:cNvPr id="449" name="Rectangle 77"/>
          <p:cNvSpPr>
            <a:spLocks noChangeArrowheads="1"/>
          </p:cNvSpPr>
          <p:nvPr/>
        </p:nvSpPr>
        <p:spPr bwMode="auto">
          <a:xfrm>
            <a:off x="2667000" y="3630612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4</a:t>
            </a:r>
          </a:p>
        </p:txBody>
      </p:sp>
      <p:sp>
        <p:nvSpPr>
          <p:cNvPr id="450" name="Rectangle 77"/>
          <p:cNvSpPr>
            <a:spLocks noChangeArrowheads="1"/>
          </p:cNvSpPr>
          <p:nvPr/>
        </p:nvSpPr>
        <p:spPr bwMode="auto">
          <a:xfrm>
            <a:off x="3282853" y="1801812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4</a:t>
            </a:r>
          </a:p>
        </p:txBody>
      </p:sp>
      <p:sp>
        <p:nvSpPr>
          <p:cNvPr id="451" name="Rectangle 77"/>
          <p:cNvSpPr>
            <a:spLocks noChangeArrowheads="1"/>
          </p:cNvSpPr>
          <p:nvPr/>
        </p:nvSpPr>
        <p:spPr bwMode="auto">
          <a:xfrm>
            <a:off x="2959882" y="3320585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4</a:t>
            </a:r>
          </a:p>
        </p:txBody>
      </p:sp>
      <p:sp>
        <p:nvSpPr>
          <p:cNvPr id="452" name="Rectangle 77"/>
          <p:cNvSpPr>
            <a:spLocks noChangeArrowheads="1"/>
          </p:cNvSpPr>
          <p:nvPr/>
        </p:nvSpPr>
        <p:spPr bwMode="auto">
          <a:xfrm>
            <a:off x="3592147" y="3328327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4</a:t>
            </a:r>
          </a:p>
        </p:txBody>
      </p:sp>
      <p:sp>
        <p:nvSpPr>
          <p:cNvPr id="453" name="Rectangle 77"/>
          <p:cNvSpPr>
            <a:spLocks noChangeArrowheads="1"/>
          </p:cNvSpPr>
          <p:nvPr/>
        </p:nvSpPr>
        <p:spPr bwMode="auto">
          <a:xfrm>
            <a:off x="3266440" y="3630612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4</a:t>
            </a:r>
          </a:p>
        </p:txBody>
      </p:sp>
      <p:sp>
        <p:nvSpPr>
          <p:cNvPr id="454" name="Rectangle 77"/>
          <p:cNvSpPr>
            <a:spLocks noChangeArrowheads="1"/>
          </p:cNvSpPr>
          <p:nvPr/>
        </p:nvSpPr>
        <p:spPr bwMode="auto">
          <a:xfrm>
            <a:off x="2671249" y="3922712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5</a:t>
            </a:r>
          </a:p>
        </p:txBody>
      </p:sp>
      <p:sp>
        <p:nvSpPr>
          <p:cNvPr id="455" name="Rectangle 77"/>
          <p:cNvSpPr>
            <a:spLocks noChangeArrowheads="1"/>
          </p:cNvSpPr>
          <p:nvPr/>
        </p:nvSpPr>
        <p:spPr bwMode="auto">
          <a:xfrm>
            <a:off x="3289300" y="1509712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5</a:t>
            </a:r>
          </a:p>
        </p:txBody>
      </p:sp>
      <p:sp>
        <p:nvSpPr>
          <p:cNvPr id="456" name="Rectangle 77"/>
          <p:cNvSpPr>
            <a:spLocks noChangeArrowheads="1"/>
          </p:cNvSpPr>
          <p:nvPr/>
        </p:nvSpPr>
        <p:spPr bwMode="auto">
          <a:xfrm>
            <a:off x="3568700" y="1789112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5</a:t>
            </a:r>
          </a:p>
        </p:txBody>
      </p:sp>
      <p:sp>
        <p:nvSpPr>
          <p:cNvPr id="457" name="Rectangle 77"/>
          <p:cNvSpPr>
            <a:spLocks noChangeArrowheads="1"/>
          </p:cNvSpPr>
          <p:nvPr/>
        </p:nvSpPr>
        <p:spPr bwMode="auto">
          <a:xfrm>
            <a:off x="3898900" y="3320585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5</a:t>
            </a:r>
          </a:p>
        </p:txBody>
      </p:sp>
      <p:sp>
        <p:nvSpPr>
          <p:cNvPr id="458" name="Rectangle 77"/>
          <p:cNvSpPr>
            <a:spLocks noChangeArrowheads="1"/>
          </p:cNvSpPr>
          <p:nvPr/>
        </p:nvSpPr>
        <p:spPr bwMode="auto">
          <a:xfrm>
            <a:off x="3594100" y="3613100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5</a:t>
            </a:r>
          </a:p>
        </p:txBody>
      </p:sp>
      <p:sp>
        <p:nvSpPr>
          <p:cNvPr id="459" name="Rectangle 77"/>
          <p:cNvSpPr>
            <a:spLocks noChangeArrowheads="1"/>
          </p:cNvSpPr>
          <p:nvPr/>
        </p:nvSpPr>
        <p:spPr bwMode="auto">
          <a:xfrm>
            <a:off x="3297507" y="3935412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5</a:t>
            </a:r>
          </a:p>
        </p:txBody>
      </p:sp>
      <p:sp>
        <p:nvSpPr>
          <p:cNvPr id="460" name="TextBox 459"/>
          <p:cNvSpPr txBox="1"/>
          <p:nvPr/>
        </p:nvSpPr>
        <p:spPr>
          <a:xfrm>
            <a:off x="2971800" y="2620962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796400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9" grpId="0" animBg="1"/>
      <p:bldP spid="454" grpId="0"/>
      <p:bldP spid="455" grpId="0"/>
      <p:bldP spid="456" grpId="0"/>
      <p:bldP spid="457" grpId="0"/>
      <p:bldP spid="458" grpId="0"/>
      <p:bldP spid="45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“line” of items in which the </a:t>
            </a:r>
            <a:r>
              <a:rPr lang="en-US" b="1" dirty="0">
                <a:solidFill>
                  <a:srgbClr val="0000FF"/>
                </a:solidFill>
              </a:rPr>
              <a:t>first</a:t>
            </a:r>
            <a:r>
              <a:rPr lang="en-US" dirty="0"/>
              <a:t> item inserted into the queue is the </a:t>
            </a:r>
            <a:r>
              <a:rPr lang="en-US" b="1" dirty="0">
                <a:solidFill>
                  <a:srgbClr val="0000FF"/>
                </a:solidFill>
              </a:rPr>
              <a:t>first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one out.</a:t>
            </a:r>
          </a:p>
          <a:p>
            <a:pPr lvl="1"/>
            <a:r>
              <a:rPr lang="en-US" dirty="0"/>
              <a:t>Restricted form of a linear list: insert at </a:t>
            </a:r>
            <a:r>
              <a:rPr lang="en-US" b="1" dirty="0">
                <a:solidFill>
                  <a:srgbClr val="FF0000"/>
                </a:solidFill>
              </a:rPr>
              <a:t>one end</a:t>
            </a:r>
            <a:r>
              <a:rPr lang="en-US" dirty="0"/>
              <a:t> and remove from </a:t>
            </a:r>
            <a:r>
              <a:rPr lang="en-US" b="1" dirty="0">
                <a:solidFill>
                  <a:srgbClr val="00B050"/>
                </a:solidFill>
              </a:rPr>
              <a:t>the other</a:t>
            </a:r>
            <a:r>
              <a:rPr lang="en-US" dirty="0"/>
              <a:t>.</a:t>
            </a:r>
          </a:p>
          <a:p>
            <a:pPr marL="548640" lvl="2" indent="-274320">
              <a:spcBef>
                <a:spcPts val="580"/>
              </a:spcBef>
              <a:buClr>
                <a:schemeClr val="accent1"/>
              </a:buClr>
            </a:pPr>
            <a:r>
              <a:rPr lang="en-US" sz="2400" dirty="0"/>
              <a:t>FIFO access: first in, first out.</a:t>
            </a:r>
            <a:endParaRPr lang="en-US" dirty="0"/>
          </a:p>
          <a:p>
            <a:endParaRPr lang="en-US" dirty="0"/>
          </a:p>
        </p:txBody>
      </p:sp>
      <p:pic>
        <p:nvPicPr>
          <p:cNvPr id="1026" name="Picture 2" descr="http://www.itp.net/images/content/582151/article/7398-queue_article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720" b="5083"/>
          <a:stretch/>
        </p:blipFill>
        <p:spPr bwMode="auto">
          <a:xfrm>
            <a:off x="2133600" y="3886200"/>
            <a:ext cx="5372100" cy="229303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3636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Illustration of Lee’s Algorithm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222" name="Rectangle 3"/>
          <p:cNvSpPr>
            <a:spLocks noChangeArrowheads="1"/>
          </p:cNvSpPr>
          <p:nvPr/>
        </p:nvSpPr>
        <p:spPr bwMode="auto">
          <a:xfrm>
            <a:off x="26670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3" name="Rectangle 4"/>
          <p:cNvSpPr>
            <a:spLocks noChangeArrowheads="1"/>
          </p:cNvSpPr>
          <p:nvPr/>
        </p:nvSpPr>
        <p:spPr bwMode="auto">
          <a:xfrm>
            <a:off x="29718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4" name="Rectangle 5"/>
          <p:cNvSpPr>
            <a:spLocks noChangeArrowheads="1"/>
          </p:cNvSpPr>
          <p:nvPr/>
        </p:nvSpPr>
        <p:spPr bwMode="auto">
          <a:xfrm>
            <a:off x="32766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5" name="Rectangle 6"/>
          <p:cNvSpPr>
            <a:spLocks noChangeArrowheads="1"/>
          </p:cNvSpPr>
          <p:nvPr/>
        </p:nvSpPr>
        <p:spPr bwMode="auto">
          <a:xfrm>
            <a:off x="35814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6" name="Rectangle 7"/>
          <p:cNvSpPr>
            <a:spLocks noChangeArrowheads="1"/>
          </p:cNvSpPr>
          <p:nvPr/>
        </p:nvSpPr>
        <p:spPr bwMode="auto">
          <a:xfrm>
            <a:off x="38862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7" name="Rectangle 8"/>
          <p:cNvSpPr>
            <a:spLocks noChangeArrowheads="1"/>
          </p:cNvSpPr>
          <p:nvPr/>
        </p:nvSpPr>
        <p:spPr bwMode="auto">
          <a:xfrm>
            <a:off x="41910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8" name="Rectangle 9"/>
          <p:cNvSpPr>
            <a:spLocks noChangeArrowheads="1"/>
          </p:cNvSpPr>
          <p:nvPr/>
        </p:nvSpPr>
        <p:spPr bwMode="auto">
          <a:xfrm>
            <a:off x="44958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9" name="Rectangle 10"/>
          <p:cNvSpPr>
            <a:spLocks noChangeArrowheads="1"/>
          </p:cNvSpPr>
          <p:nvPr/>
        </p:nvSpPr>
        <p:spPr bwMode="auto">
          <a:xfrm>
            <a:off x="48006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0" name="Rectangle 11"/>
          <p:cNvSpPr>
            <a:spLocks noChangeArrowheads="1"/>
          </p:cNvSpPr>
          <p:nvPr/>
        </p:nvSpPr>
        <p:spPr bwMode="auto">
          <a:xfrm>
            <a:off x="51054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1" name="Rectangle 12"/>
          <p:cNvSpPr>
            <a:spLocks noChangeArrowheads="1"/>
          </p:cNvSpPr>
          <p:nvPr/>
        </p:nvSpPr>
        <p:spPr bwMode="auto">
          <a:xfrm>
            <a:off x="54102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2" name="Rectangle 13"/>
          <p:cNvSpPr>
            <a:spLocks noChangeArrowheads="1"/>
          </p:cNvSpPr>
          <p:nvPr/>
        </p:nvSpPr>
        <p:spPr bwMode="auto">
          <a:xfrm>
            <a:off x="5715000" y="14843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3" name="Rectangle 14"/>
          <p:cNvSpPr>
            <a:spLocks noChangeArrowheads="1"/>
          </p:cNvSpPr>
          <p:nvPr/>
        </p:nvSpPr>
        <p:spPr bwMode="auto">
          <a:xfrm>
            <a:off x="60198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4" name="Rectangle 15"/>
          <p:cNvSpPr>
            <a:spLocks noChangeArrowheads="1"/>
          </p:cNvSpPr>
          <p:nvPr/>
        </p:nvSpPr>
        <p:spPr bwMode="auto">
          <a:xfrm>
            <a:off x="63246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5" name="Rectangle 16"/>
          <p:cNvSpPr>
            <a:spLocks noChangeArrowheads="1"/>
          </p:cNvSpPr>
          <p:nvPr/>
        </p:nvSpPr>
        <p:spPr bwMode="auto">
          <a:xfrm>
            <a:off x="66294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6" name="Rectangle 17"/>
          <p:cNvSpPr>
            <a:spLocks noChangeArrowheads="1"/>
          </p:cNvSpPr>
          <p:nvPr/>
        </p:nvSpPr>
        <p:spPr bwMode="auto">
          <a:xfrm>
            <a:off x="69342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7" name="Rectangle 18"/>
          <p:cNvSpPr>
            <a:spLocks noChangeArrowheads="1"/>
          </p:cNvSpPr>
          <p:nvPr/>
        </p:nvSpPr>
        <p:spPr bwMode="auto">
          <a:xfrm>
            <a:off x="2667000" y="1789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8" name="Rectangle 19"/>
          <p:cNvSpPr>
            <a:spLocks noChangeArrowheads="1"/>
          </p:cNvSpPr>
          <p:nvPr/>
        </p:nvSpPr>
        <p:spPr bwMode="auto">
          <a:xfrm>
            <a:off x="2971800" y="1789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9" name="Rectangle 20"/>
          <p:cNvSpPr>
            <a:spLocks noChangeArrowheads="1"/>
          </p:cNvSpPr>
          <p:nvPr/>
        </p:nvSpPr>
        <p:spPr bwMode="auto">
          <a:xfrm>
            <a:off x="3276600" y="1789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0" name="Rectangle 21"/>
          <p:cNvSpPr>
            <a:spLocks noChangeArrowheads="1"/>
          </p:cNvSpPr>
          <p:nvPr/>
        </p:nvSpPr>
        <p:spPr bwMode="auto">
          <a:xfrm>
            <a:off x="3581400" y="1789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1" name="Rectangle 22"/>
          <p:cNvSpPr>
            <a:spLocks noChangeArrowheads="1"/>
          </p:cNvSpPr>
          <p:nvPr/>
        </p:nvSpPr>
        <p:spPr bwMode="auto">
          <a:xfrm>
            <a:off x="3886200" y="1789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2" name="Rectangle 23"/>
          <p:cNvSpPr>
            <a:spLocks noChangeArrowheads="1"/>
          </p:cNvSpPr>
          <p:nvPr/>
        </p:nvSpPr>
        <p:spPr bwMode="auto">
          <a:xfrm>
            <a:off x="4191000" y="1789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3" name="Rectangle 24"/>
          <p:cNvSpPr>
            <a:spLocks noChangeArrowheads="1"/>
          </p:cNvSpPr>
          <p:nvPr/>
        </p:nvSpPr>
        <p:spPr bwMode="auto">
          <a:xfrm>
            <a:off x="4495800" y="1789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4" name="Rectangle 25"/>
          <p:cNvSpPr>
            <a:spLocks noChangeArrowheads="1"/>
          </p:cNvSpPr>
          <p:nvPr/>
        </p:nvSpPr>
        <p:spPr bwMode="auto">
          <a:xfrm>
            <a:off x="4800600" y="1789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5" name="Rectangle 26"/>
          <p:cNvSpPr>
            <a:spLocks noChangeArrowheads="1"/>
          </p:cNvSpPr>
          <p:nvPr/>
        </p:nvSpPr>
        <p:spPr bwMode="auto">
          <a:xfrm>
            <a:off x="5105400" y="1789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6" name="Rectangle 27"/>
          <p:cNvSpPr>
            <a:spLocks noChangeArrowheads="1"/>
          </p:cNvSpPr>
          <p:nvPr/>
        </p:nvSpPr>
        <p:spPr bwMode="auto">
          <a:xfrm>
            <a:off x="5410200" y="1789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7" name="Rectangle 28"/>
          <p:cNvSpPr>
            <a:spLocks noChangeArrowheads="1"/>
          </p:cNvSpPr>
          <p:nvPr/>
        </p:nvSpPr>
        <p:spPr bwMode="auto">
          <a:xfrm>
            <a:off x="5715000" y="1789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8" name="Rectangle 29"/>
          <p:cNvSpPr>
            <a:spLocks noChangeArrowheads="1"/>
          </p:cNvSpPr>
          <p:nvPr/>
        </p:nvSpPr>
        <p:spPr bwMode="auto">
          <a:xfrm>
            <a:off x="6019800" y="1789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9" name="Rectangle 30"/>
          <p:cNvSpPr>
            <a:spLocks noChangeArrowheads="1"/>
          </p:cNvSpPr>
          <p:nvPr/>
        </p:nvSpPr>
        <p:spPr bwMode="auto">
          <a:xfrm>
            <a:off x="6324600" y="1789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0" name="Rectangle 31"/>
          <p:cNvSpPr>
            <a:spLocks noChangeArrowheads="1"/>
          </p:cNvSpPr>
          <p:nvPr/>
        </p:nvSpPr>
        <p:spPr bwMode="auto">
          <a:xfrm>
            <a:off x="6629400" y="1789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1" name="Rectangle 32"/>
          <p:cNvSpPr>
            <a:spLocks noChangeArrowheads="1"/>
          </p:cNvSpPr>
          <p:nvPr/>
        </p:nvSpPr>
        <p:spPr bwMode="auto">
          <a:xfrm>
            <a:off x="6934200" y="1789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2" name="Rectangle 33"/>
          <p:cNvSpPr>
            <a:spLocks noChangeArrowheads="1"/>
          </p:cNvSpPr>
          <p:nvPr/>
        </p:nvSpPr>
        <p:spPr bwMode="auto">
          <a:xfrm>
            <a:off x="2667000" y="2093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3" name="Rectangle 34"/>
          <p:cNvSpPr>
            <a:spLocks noChangeArrowheads="1"/>
          </p:cNvSpPr>
          <p:nvPr/>
        </p:nvSpPr>
        <p:spPr bwMode="auto">
          <a:xfrm>
            <a:off x="2971800" y="20939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4" name="Rectangle 35"/>
          <p:cNvSpPr>
            <a:spLocks noChangeArrowheads="1"/>
          </p:cNvSpPr>
          <p:nvPr/>
        </p:nvSpPr>
        <p:spPr bwMode="auto">
          <a:xfrm>
            <a:off x="3276600" y="2093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5" name="Rectangle 36"/>
          <p:cNvSpPr>
            <a:spLocks noChangeArrowheads="1"/>
          </p:cNvSpPr>
          <p:nvPr/>
        </p:nvSpPr>
        <p:spPr bwMode="auto">
          <a:xfrm>
            <a:off x="3581400" y="20939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6" name="Rectangle 37"/>
          <p:cNvSpPr>
            <a:spLocks noChangeArrowheads="1"/>
          </p:cNvSpPr>
          <p:nvPr/>
        </p:nvSpPr>
        <p:spPr bwMode="auto">
          <a:xfrm>
            <a:off x="3886200" y="20939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7" name="Rectangle 38"/>
          <p:cNvSpPr>
            <a:spLocks noChangeArrowheads="1"/>
          </p:cNvSpPr>
          <p:nvPr/>
        </p:nvSpPr>
        <p:spPr bwMode="auto">
          <a:xfrm>
            <a:off x="4191000" y="2093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8" name="Rectangle 39"/>
          <p:cNvSpPr>
            <a:spLocks noChangeArrowheads="1"/>
          </p:cNvSpPr>
          <p:nvPr/>
        </p:nvSpPr>
        <p:spPr bwMode="auto">
          <a:xfrm>
            <a:off x="4495800" y="2093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9" name="Rectangle 40"/>
          <p:cNvSpPr>
            <a:spLocks noChangeArrowheads="1"/>
          </p:cNvSpPr>
          <p:nvPr/>
        </p:nvSpPr>
        <p:spPr bwMode="auto">
          <a:xfrm>
            <a:off x="4800600" y="2093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0" name="Rectangle 41"/>
          <p:cNvSpPr>
            <a:spLocks noChangeArrowheads="1"/>
          </p:cNvSpPr>
          <p:nvPr/>
        </p:nvSpPr>
        <p:spPr bwMode="auto">
          <a:xfrm>
            <a:off x="5105400" y="2093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1" name="Rectangle 42"/>
          <p:cNvSpPr>
            <a:spLocks noChangeArrowheads="1"/>
          </p:cNvSpPr>
          <p:nvPr/>
        </p:nvSpPr>
        <p:spPr bwMode="auto">
          <a:xfrm>
            <a:off x="5410200" y="2093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2" name="Rectangle 43"/>
          <p:cNvSpPr>
            <a:spLocks noChangeArrowheads="1"/>
          </p:cNvSpPr>
          <p:nvPr/>
        </p:nvSpPr>
        <p:spPr bwMode="auto">
          <a:xfrm>
            <a:off x="5715000" y="2093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3" name="Rectangle 44"/>
          <p:cNvSpPr>
            <a:spLocks noChangeArrowheads="1"/>
          </p:cNvSpPr>
          <p:nvPr/>
        </p:nvSpPr>
        <p:spPr bwMode="auto">
          <a:xfrm>
            <a:off x="6019800" y="2093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4" name="Rectangle 45"/>
          <p:cNvSpPr>
            <a:spLocks noChangeArrowheads="1"/>
          </p:cNvSpPr>
          <p:nvPr/>
        </p:nvSpPr>
        <p:spPr bwMode="auto">
          <a:xfrm>
            <a:off x="6324600" y="2093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5" name="Rectangle 46"/>
          <p:cNvSpPr>
            <a:spLocks noChangeArrowheads="1"/>
          </p:cNvSpPr>
          <p:nvPr/>
        </p:nvSpPr>
        <p:spPr bwMode="auto">
          <a:xfrm>
            <a:off x="6629400" y="2093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6" name="Rectangle 47"/>
          <p:cNvSpPr>
            <a:spLocks noChangeArrowheads="1"/>
          </p:cNvSpPr>
          <p:nvPr/>
        </p:nvSpPr>
        <p:spPr bwMode="auto">
          <a:xfrm>
            <a:off x="6934200" y="2093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7" name="Rectangle 48"/>
          <p:cNvSpPr>
            <a:spLocks noChangeArrowheads="1"/>
          </p:cNvSpPr>
          <p:nvPr/>
        </p:nvSpPr>
        <p:spPr bwMode="auto">
          <a:xfrm>
            <a:off x="26670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8" name="Rectangle 49"/>
          <p:cNvSpPr>
            <a:spLocks noChangeArrowheads="1"/>
          </p:cNvSpPr>
          <p:nvPr/>
        </p:nvSpPr>
        <p:spPr bwMode="auto">
          <a:xfrm>
            <a:off x="2971800" y="23987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9" name="Rectangle 50"/>
          <p:cNvSpPr>
            <a:spLocks noChangeArrowheads="1"/>
          </p:cNvSpPr>
          <p:nvPr/>
        </p:nvSpPr>
        <p:spPr bwMode="auto">
          <a:xfrm>
            <a:off x="32766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0" name="Rectangle 51"/>
          <p:cNvSpPr>
            <a:spLocks noChangeArrowheads="1"/>
          </p:cNvSpPr>
          <p:nvPr/>
        </p:nvSpPr>
        <p:spPr bwMode="auto">
          <a:xfrm>
            <a:off x="3581400" y="23987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1" name="Rectangle 52"/>
          <p:cNvSpPr>
            <a:spLocks noChangeArrowheads="1"/>
          </p:cNvSpPr>
          <p:nvPr/>
        </p:nvSpPr>
        <p:spPr bwMode="auto">
          <a:xfrm>
            <a:off x="38862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2" name="Rectangle 53"/>
          <p:cNvSpPr>
            <a:spLocks noChangeArrowheads="1"/>
          </p:cNvSpPr>
          <p:nvPr/>
        </p:nvSpPr>
        <p:spPr bwMode="auto">
          <a:xfrm>
            <a:off x="41910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3" name="Rectangle 54"/>
          <p:cNvSpPr>
            <a:spLocks noChangeArrowheads="1"/>
          </p:cNvSpPr>
          <p:nvPr/>
        </p:nvSpPr>
        <p:spPr bwMode="auto">
          <a:xfrm>
            <a:off x="44958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4" name="Rectangle 55"/>
          <p:cNvSpPr>
            <a:spLocks noChangeArrowheads="1"/>
          </p:cNvSpPr>
          <p:nvPr/>
        </p:nvSpPr>
        <p:spPr bwMode="auto">
          <a:xfrm>
            <a:off x="48006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5" name="Rectangle 56"/>
          <p:cNvSpPr>
            <a:spLocks noChangeArrowheads="1"/>
          </p:cNvSpPr>
          <p:nvPr/>
        </p:nvSpPr>
        <p:spPr bwMode="auto">
          <a:xfrm>
            <a:off x="51054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6" name="Rectangle 57"/>
          <p:cNvSpPr>
            <a:spLocks noChangeArrowheads="1"/>
          </p:cNvSpPr>
          <p:nvPr/>
        </p:nvSpPr>
        <p:spPr bwMode="auto">
          <a:xfrm>
            <a:off x="54102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7" name="Rectangle 58"/>
          <p:cNvSpPr>
            <a:spLocks noChangeArrowheads="1"/>
          </p:cNvSpPr>
          <p:nvPr/>
        </p:nvSpPr>
        <p:spPr bwMode="auto">
          <a:xfrm>
            <a:off x="57150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8" name="Rectangle 59"/>
          <p:cNvSpPr>
            <a:spLocks noChangeArrowheads="1"/>
          </p:cNvSpPr>
          <p:nvPr/>
        </p:nvSpPr>
        <p:spPr bwMode="auto">
          <a:xfrm>
            <a:off x="60198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9" name="Rectangle 60"/>
          <p:cNvSpPr>
            <a:spLocks noChangeArrowheads="1"/>
          </p:cNvSpPr>
          <p:nvPr/>
        </p:nvSpPr>
        <p:spPr bwMode="auto">
          <a:xfrm>
            <a:off x="63246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0" name="Rectangle 61"/>
          <p:cNvSpPr>
            <a:spLocks noChangeArrowheads="1"/>
          </p:cNvSpPr>
          <p:nvPr/>
        </p:nvSpPr>
        <p:spPr bwMode="auto">
          <a:xfrm>
            <a:off x="66294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1" name="Rectangle 62"/>
          <p:cNvSpPr>
            <a:spLocks noChangeArrowheads="1"/>
          </p:cNvSpPr>
          <p:nvPr/>
        </p:nvSpPr>
        <p:spPr bwMode="auto">
          <a:xfrm>
            <a:off x="69342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2" name="Rectangle 63"/>
          <p:cNvSpPr>
            <a:spLocks noChangeArrowheads="1"/>
          </p:cNvSpPr>
          <p:nvPr/>
        </p:nvSpPr>
        <p:spPr bwMode="auto">
          <a:xfrm>
            <a:off x="2667000" y="2703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3" name="Rectangle 64"/>
          <p:cNvSpPr>
            <a:spLocks noChangeArrowheads="1"/>
          </p:cNvSpPr>
          <p:nvPr/>
        </p:nvSpPr>
        <p:spPr bwMode="auto">
          <a:xfrm>
            <a:off x="2971800" y="2703512"/>
            <a:ext cx="292100" cy="292100"/>
          </a:xfrm>
          <a:prstGeom prst="rect">
            <a:avLst/>
          </a:prstGeom>
          <a:solidFill>
            <a:srgbClr val="33CC33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4" name="Rectangle 65"/>
          <p:cNvSpPr>
            <a:spLocks noChangeArrowheads="1"/>
          </p:cNvSpPr>
          <p:nvPr/>
        </p:nvSpPr>
        <p:spPr bwMode="auto">
          <a:xfrm>
            <a:off x="3276600" y="2703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5" name="Rectangle 66"/>
          <p:cNvSpPr>
            <a:spLocks noChangeArrowheads="1"/>
          </p:cNvSpPr>
          <p:nvPr/>
        </p:nvSpPr>
        <p:spPr bwMode="auto">
          <a:xfrm>
            <a:off x="3581400" y="2703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6" name="Rectangle 67"/>
          <p:cNvSpPr>
            <a:spLocks noChangeArrowheads="1"/>
          </p:cNvSpPr>
          <p:nvPr/>
        </p:nvSpPr>
        <p:spPr bwMode="auto">
          <a:xfrm>
            <a:off x="3886200" y="27035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7" name="Rectangle 68"/>
          <p:cNvSpPr>
            <a:spLocks noChangeArrowheads="1"/>
          </p:cNvSpPr>
          <p:nvPr/>
        </p:nvSpPr>
        <p:spPr bwMode="auto">
          <a:xfrm>
            <a:off x="4191000" y="2703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8" name="Rectangle 69"/>
          <p:cNvSpPr>
            <a:spLocks noChangeArrowheads="1"/>
          </p:cNvSpPr>
          <p:nvPr/>
        </p:nvSpPr>
        <p:spPr bwMode="auto">
          <a:xfrm>
            <a:off x="4495800" y="2703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9" name="Rectangle 70"/>
          <p:cNvSpPr>
            <a:spLocks noChangeArrowheads="1"/>
          </p:cNvSpPr>
          <p:nvPr/>
        </p:nvSpPr>
        <p:spPr bwMode="auto">
          <a:xfrm>
            <a:off x="4800600" y="2703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0" name="Rectangle 71"/>
          <p:cNvSpPr>
            <a:spLocks noChangeArrowheads="1"/>
          </p:cNvSpPr>
          <p:nvPr/>
        </p:nvSpPr>
        <p:spPr bwMode="auto">
          <a:xfrm>
            <a:off x="5105400" y="27035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1" name="Rectangle 72"/>
          <p:cNvSpPr>
            <a:spLocks noChangeArrowheads="1"/>
          </p:cNvSpPr>
          <p:nvPr/>
        </p:nvSpPr>
        <p:spPr bwMode="auto">
          <a:xfrm>
            <a:off x="5410200" y="27035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2" name="Rectangle 73"/>
          <p:cNvSpPr>
            <a:spLocks noChangeArrowheads="1"/>
          </p:cNvSpPr>
          <p:nvPr/>
        </p:nvSpPr>
        <p:spPr bwMode="auto">
          <a:xfrm>
            <a:off x="5715000" y="27035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3" name="Rectangle 74"/>
          <p:cNvSpPr>
            <a:spLocks noChangeArrowheads="1"/>
          </p:cNvSpPr>
          <p:nvPr/>
        </p:nvSpPr>
        <p:spPr bwMode="auto">
          <a:xfrm>
            <a:off x="6019800" y="27035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4" name="Rectangle 75"/>
          <p:cNvSpPr>
            <a:spLocks noChangeArrowheads="1"/>
          </p:cNvSpPr>
          <p:nvPr/>
        </p:nvSpPr>
        <p:spPr bwMode="auto">
          <a:xfrm>
            <a:off x="6324600" y="27035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5" name="Rectangle 76"/>
          <p:cNvSpPr>
            <a:spLocks noChangeArrowheads="1"/>
          </p:cNvSpPr>
          <p:nvPr/>
        </p:nvSpPr>
        <p:spPr bwMode="auto">
          <a:xfrm>
            <a:off x="6629400" y="2703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6" name="Rectangle 77"/>
          <p:cNvSpPr>
            <a:spLocks noChangeArrowheads="1"/>
          </p:cNvSpPr>
          <p:nvPr/>
        </p:nvSpPr>
        <p:spPr bwMode="auto">
          <a:xfrm>
            <a:off x="6934200" y="2703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7" name="Rectangle 78"/>
          <p:cNvSpPr>
            <a:spLocks noChangeArrowheads="1"/>
          </p:cNvSpPr>
          <p:nvPr/>
        </p:nvSpPr>
        <p:spPr bwMode="auto">
          <a:xfrm>
            <a:off x="2667000" y="3008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8" name="Rectangle 79"/>
          <p:cNvSpPr>
            <a:spLocks noChangeArrowheads="1"/>
          </p:cNvSpPr>
          <p:nvPr/>
        </p:nvSpPr>
        <p:spPr bwMode="auto">
          <a:xfrm>
            <a:off x="2971800" y="30083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9" name="Rectangle 80"/>
          <p:cNvSpPr>
            <a:spLocks noChangeArrowheads="1"/>
          </p:cNvSpPr>
          <p:nvPr/>
        </p:nvSpPr>
        <p:spPr bwMode="auto">
          <a:xfrm>
            <a:off x="3276600" y="3008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0" name="Rectangle 81"/>
          <p:cNvSpPr>
            <a:spLocks noChangeArrowheads="1"/>
          </p:cNvSpPr>
          <p:nvPr/>
        </p:nvSpPr>
        <p:spPr bwMode="auto">
          <a:xfrm>
            <a:off x="3581400" y="30083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1" name="Rectangle 82"/>
          <p:cNvSpPr>
            <a:spLocks noChangeArrowheads="1"/>
          </p:cNvSpPr>
          <p:nvPr/>
        </p:nvSpPr>
        <p:spPr bwMode="auto">
          <a:xfrm>
            <a:off x="3886200" y="3008312"/>
            <a:ext cx="292100" cy="29210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2" name="Rectangle 83"/>
          <p:cNvSpPr>
            <a:spLocks noChangeArrowheads="1"/>
          </p:cNvSpPr>
          <p:nvPr/>
        </p:nvSpPr>
        <p:spPr bwMode="auto">
          <a:xfrm>
            <a:off x="4191000" y="3008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3" name="Rectangle 84"/>
          <p:cNvSpPr>
            <a:spLocks noChangeArrowheads="1"/>
          </p:cNvSpPr>
          <p:nvPr/>
        </p:nvSpPr>
        <p:spPr bwMode="auto">
          <a:xfrm>
            <a:off x="4495800" y="3008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4" name="Rectangle 85"/>
          <p:cNvSpPr>
            <a:spLocks noChangeArrowheads="1"/>
          </p:cNvSpPr>
          <p:nvPr/>
        </p:nvSpPr>
        <p:spPr bwMode="auto">
          <a:xfrm>
            <a:off x="4800600" y="3008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5" name="Rectangle 86"/>
          <p:cNvSpPr>
            <a:spLocks noChangeArrowheads="1"/>
          </p:cNvSpPr>
          <p:nvPr/>
        </p:nvSpPr>
        <p:spPr bwMode="auto">
          <a:xfrm>
            <a:off x="5105400" y="3008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6" name="Rectangle 87"/>
          <p:cNvSpPr>
            <a:spLocks noChangeArrowheads="1"/>
          </p:cNvSpPr>
          <p:nvPr/>
        </p:nvSpPr>
        <p:spPr bwMode="auto">
          <a:xfrm>
            <a:off x="5410200" y="3008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7" name="Rectangle 88"/>
          <p:cNvSpPr>
            <a:spLocks noChangeArrowheads="1"/>
          </p:cNvSpPr>
          <p:nvPr/>
        </p:nvSpPr>
        <p:spPr bwMode="auto">
          <a:xfrm>
            <a:off x="5715000" y="3008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8" name="Rectangle 89"/>
          <p:cNvSpPr>
            <a:spLocks noChangeArrowheads="1"/>
          </p:cNvSpPr>
          <p:nvPr/>
        </p:nvSpPr>
        <p:spPr bwMode="auto">
          <a:xfrm>
            <a:off x="6019800" y="3008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9" name="Rectangle 90"/>
          <p:cNvSpPr>
            <a:spLocks noChangeArrowheads="1"/>
          </p:cNvSpPr>
          <p:nvPr/>
        </p:nvSpPr>
        <p:spPr bwMode="auto">
          <a:xfrm>
            <a:off x="6324600" y="30083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0" name="Rectangle 91"/>
          <p:cNvSpPr>
            <a:spLocks noChangeArrowheads="1"/>
          </p:cNvSpPr>
          <p:nvPr/>
        </p:nvSpPr>
        <p:spPr bwMode="auto">
          <a:xfrm>
            <a:off x="6629400" y="3008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1" name="Rectangle 92"/>
          <p:cNvSpPr>
            <a:spLocks noChangeArrowheads="1"/>
          </p:cNvSpPr>
          <p:nvPr/>
        </p:nvSpPr>
        <p:spPr bwMode="auto">
          <a:xfrm>
            <a:off x="6934200" y="3008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2" name="Rectangle 93"/>
          <p:cNvSpPr>
            <a:spLocks noChangeArrowheads="1"/>
          </p:cNvSpPr>
          <p:nvPr/>
        </p:nvSpPr>
        <p:spPr bwMode="auto">
          <a:xfrm>
            <a:off x="26670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3" name="Rectangle 94"/>
          <p:cNvSpPr>
            <a:spLocks noChangeArrowheads="1"/>
          </p:cNvSpPr>
          <p:nvPr/>
        </p:nvSpPr>
        <p:spPr bwMode="auto">
          <a:xfrm>
            <a:off x="29718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4" name="Rectangle 95"/>
          <p:cNvSpPr>
            <a:spLocks noChangeArrowheads="1"/>
          </p:cNvSpPr>
          <p:nvPr/>
        </p:nvSpPr>
        <p:spPr bwMode="auto">
          <a:xfrm>
            <a:off x="32766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5" name="Rectangle 96"/>
          <p:cNvSpPr>
            <a:spLocks noChangeArrowheads="1"/>
          </p:cNvSpPr>
          <p:nvPr/>
        </p:nvSpPr>
        <p:spPr bwMode="auto">
          <a:xfrm>
            <a:off x="35814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6" name="Rectangle 97"/>
          <p:cNvSpPr>
            <a:spLocks noChangeArrowheads="1"/>
          </p:cNvSpPr>
          <p:nvPr/>
        </p:nvSpPr>
        <p:spPr bwMode="auto">
          <a:xfrm>
            <a:off x="38862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7" name="Rectangle 98"/>
          <p:cNvSpPr>
            <a:spLocks noChangeArrowheads="1"/>
          </p:cNvSpPr>
          <p:nvPr/>
        </p:nvSpPr>
        <p:spPr bwMode="auto">
          <a:xfrm>
            <a:off x="41910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8" name="Rectangle 99"/>
          <p:cNvSpPr>
            <a:spLocks noChangeArrowheads="1"/>
          </p:cNvSpPr>
          <p:nvPr/>
        </p:nvSpPr>
        <p:spPr bwMode="auto">
          <a:xfrm>
            <a:off x="44958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9" name="Rectangle 100"/>
          <p:cNvSpPr>
            <a:spLocks noChangeArrowheads="1"/>
          </p:cNvSpPr>
          <p:nvPr/>
        </p:nvSpPr>
        <p:spPr bwMode="auto">
          <a:xfrm>
            <a:off x="48006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0" name="Rectangle 101"/>
          <p:cNvSpPr>
            <a:spLocks noChangeArrowheads="1"/>
          </p:cNvSpPr>
          <p:nvPr/>
        </p:nvSpPr>
        <p:spPr bwMode="auto">
          <a:xfrm>
            <a:off x="51054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1" name="Rectangle 102"/>
          <p:cNvSpPr>
            <a:spLocks noChangeArrowheads="1"/>
          </p:cNvSpPr>
          <p:nvPr/>
        </p:nvSpPr>
        <p:spPr bwMode="auto">
          <a:xfrm>
            <a:off x="54102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2" name="Rectangle 103"/>
          <p:cNvSpPr>
            <a:spLocks noChangeArrowheads="1"/>
          </p:cNvSpPr>
          <p:nvPr/>
        </p:nvSpPr>
        <p:spPr bwMode="auto">
          <a:xfrm>
            <a:off x="57150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3" name="Rectangle 104"/>
          <p:cNvSpPr>
            <a:spLocks noChangeArrowheads="1"/>
          </p:cNvSpPr>
          <p:nvPr/>
        </p:nvSpPr>
        <p:spPr bwMode="auto">
          <a:xfrm>
            <a:off x="60198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4" name="Rectangle 105"/>
          <p:cNvSpPr>
            <a:spLocks noChangeArrowheads="1"/>
          </p:cNvSpPr>
          <p:nvPr/>
        </p:nvSpPr>
        <p:spPr bwMode="auto">
          <a:xfrm>
            <a:off x="63246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5" name="Rectangle 106"/>
          <p:cNvSpPr>
            <a:spLocks noChangeArrowheads="1"/>
          </p:cNvSpPr>
          <p:nvPr/>
        </p:nvSpPr>
        <p:spPr bwMode="auto">
          <a:xfrm>
            <a:off x="66294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6" name="Rectangle 107"/>
          <p:cNvSpPr>
            <a:spLocks noChangeArrowheads="1"/>
          </p:cNvSpPr>
          <p:nvPr/>
        </p:nvSpPr>
        <p:spPr bwMode="auto">
          <a:xfrm>
            <a:off x="69342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7" name="Rectangle 108"/>
          <p:cNvSpPr>
            <a:spLocks noChangeArrowheads="1"/>
          </p:cNvSpPr>
          <p:nvPr/>
        </p:nvSpPr>
        <p:spPr bwMode="auto">
          <a:xfrm>
            <a:off x="2667000" y="3617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8" name="Rectangle 109"/>
          <p:cNvSpPr>
            <a:spLocks noChangeArrowheads="1"/>
          </p:cNvSpPr>
          <p:nvPr/>
        </p:nvSpPr>
        <p:spPr bwMode="auto">
          <a:xfrm>
            <a:off x="2971800" y="36179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9" name="Rectangle 110"/>
          <p:cNvSpPr>
            <a:spLocks noChangeArrowheads="1"/>
          </p:cNvSpPr>
          <p:nvPr/>
        </p:nvSpPr>
        <p:spPr bwMode="auto">
          <a:xfrm>
            <a:off x="3276600" y="3617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0" name="Rectangle 111"/>
          <p:cNvSpPr>
            <a:spLocks noChangeArrowheads="1"/>
          </p:cNvSpPr>
          <p:nvPr/>
        </p:nvSpPr>
        <p:spPr bwMode="auto">
          <a:xfrm>
            <a:off x="3581400" y="3617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1" name="Rectangle 112"/>
          <p:cNvSpPr>
            <a:spLocks noChangeArrowheads="1"/>
          </p:cNvSpPr>
          <p:nvPr/>
        </p:nvSpPr>
        <p:spPr bwMode="auto">
          <a:xfrm>
            <a:off x="3886200" y="3617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2" name="Rectangle 113"/>
          <p:cNvSpPr>
            <a:spLocks noChangeArrowheads="1"/>
          </p:cNvSpPr>
          <p:nvPr/>
        </p:nvSpPr>
        <p:spPr bwMode="auto">
          <a:xfrm>
            <a:off x="4191000" y="3617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3" name="Rectangle 114"/>
          <p:cNvSpPr>
            <a:spLocks noChangeArrowheads="1"/>
          </p:cNvSpPr>
          <p:nvPr/>
        </p:nvSpPr>
        <p:spPr bwMode="auto">
          <a:xfrm>
            <a:off x="4495800" y="3617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4" name="Rectangle 115"/>
          <p:cNvSpPr>
            <a:spLocks noChangeArrowheads="1"/>
          </p:cNvSpPr>
          <p:nvPr/>
        </p:nvSpPr>
        <p:spPr bwMode="auto">
          <a:xfrm>
            <a:off x="4800600" y="36179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5" name="Rectangle 116"/>
          <p:cNvSpPr>
            <a:spLocks noChangeArrowheads="1"/>
          </p:cNvSpPr>
          <p:nvPr/>
        </p:nvSpPr>
        <p:spPr bwMode="auto">
          <a:xfrm>
            <a:off x="5105400" y="3617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6" name="Rectangle 117"/>
          <p:cNvSpPr>
            <a:spLocks noChangeArrowheads="1"/>
          </p:cNvSpPr>
          <p:nvPr/>
        </p:nvSpPr>
        <p:spPr bwMode="auto">
          <a:xfrm>
            <a:off x="5410200" y="36179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7" name="Rectangle 118"/>
          <p:cNvSpPr>
            <a:spLocks noChangeArrowheads="1"/>
          </p:cNvSpPr>
          <p:nvPr/>
        </p:nvSpPr>
        <p:spPr bwMode="auto">
          <a:xfrm>
            <a:off x="5715000" y="3617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8" name="Rectangle 119"/>
          <p:cNvSpPr>
            <a:spLocks noChangeArrowheads="1"/>
          </p:cNvSpPr>
          <p:nvPr/>
        </p:nvSpPr>
        <p:spPr bwMode="auto">
          <a:xfrm>
            <a:off x="6019800" y="36179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9" name="Rectangle 120"/>
          <p:cNvSpPr>
            <a:spLocks noChangeArrowheads="1"/>
          </p:cNvSpPr>
          <p:nvPr/>
        </p:nvSpPr>
        <p:spPr bwMode="auto">
          <a:xfrm>
            <a:off x="6324600" y="3617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0" name="Rectangle 121"/>
          <p:cNvSpPr>
            <a:spLocks noChangeArrowheads="1"/>
          </p:cNvSpPr>
          <p:nvPr/>
        </p:nvSpPr>
        <p:spPr bwMode="auto">
          <a:xfrm>
            <a:off x="6629400" y="36179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1" name="Rectangle 122"/>
          <p:cNvSpPr>
            <a:spLocks noChangeArrowheads="1"/>
          </p:cNvSpPr>
          <p:nvPr/>
        </p:nvSpPr>
        <p:spPr bwMode="auto">
          <a:xfrm>
            <a:off x="6934200" y="36179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2" name="Rectangle 123"/>
          <p:cNvSpPr>
            <a:spLocks noChangeArrowheads="1"/>
          </p:cNvSpPr>
          <p:nvPr/>
        </p:nvSpPr>
        <p:spPr bwMode="auto">
          <a:xfrm>
            <a:off x="26670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3" name="Rectangle 124"/>
          <p:cNvSpPr>
            <a:spLocks noChangeArrowheads="1"/>
          </p:cNvSpPr>
          <p:nvPr/>
        </p:nvSpPr>
        <p:spPr bwMode="auto">
          <a:xfrm>
            <a:off x="29845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4" name="Rectangle 125"/>
          <p:cNvSpPr>
            <a:spLocks noChangeArrowheads="1"/>
          </p:cNvSpPr>
          <p:nvPr/>
        </p:nvSpPr>
        <p:spPr bwMode="auto">
          <a:xfrm>
            <a:off x="32766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5" name="Rectangle 126"/>
          <p:cNvSpPr>
            <a:spLocks noChangeArrowheads="1"/>
          </p:cNvSpPr>
          <p:nvPr/>
        </p:nvSpPr>
        <p:spPr bwMode="auto">
          <a:xfrm>
            <a:off x="35814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6" name="Rectangle 127"/>
          <p:cNvSpPr>
            <a:spLocks noChangeArrowheads="1"/>
          </p:cNvSpPr>
          <p:nvPr/>
        </p:nvSpPr>
        <p:spPr bwMode="auto">
          <a:xfrm>
            <a:off x="3886200" y="39227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7" name="Rectangle 128"/>
          <p:cNvSpPr>
            <a:spLocks noChangeArrowheads="1"/>
          </p:cNvSpPr>
          <p:nvPr/>
        </p:nvSpPr>
        <p:spPr bwMode="auto">
          <a:xfrm>
            <a:off x="41910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8" name="Rectangle 129"/>
          <p:cNvSpPr>
            <a:spLocks noChangeArrowheads="1"/>
          </p:cNvSpPr>
          <p:nvPr/>
        </p:nvSpPr>
        <p:spPr bwMode="auto">
          <a:xfrm>
            <a:off x="44958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9" name="Rectangle 130"/>
          <p:cNvSpPr>
            <a:spLocks noChangeArrowheads="1"/>
          </p:cNvSpPr>
          <p:nvPr/>
        </p:nvSpPr>
        <p:spPr bwMode="auto">
          <a:xfrm>
            <a:off x="48006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0" name="Rectangle 131"/>
          <p:cNvSpPr>
            <a:spLocks noChangeArrowheads="1"/>
          </p:cNvSpPr>
          <p:nvPr/>
        </p:nvSpPr>
        <p:spPr bwMode="auto">
          <a:xfrm>
            <a:off x="51054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1" name="Rectangle 132"/>
          <p:cNvSpPr>
            <a:spLocks noChangeArrowheads="1"/>
          </p:cNvSpPr>
          <p:nvPr/>
        </p:nvSpPr>
        <p:spPr bwMode="auto">
          <a:xfrm>
            <a:off x="54102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2" name="Rectangle 133"/>
          <p:cNvSpPr>
            <a:spLocks noChangeArrowheads="1"/>
          </p:cNvSpPr>
          <p:nvPr/>
        </p:nvSpPr>
        <p:spPr bwMode="auto">
          <a:xfrm>
            <a:off x="57150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3" name="Rectangle 134"/>
          <p:cNvSpPr>
            <a:spLocks noChangeArrowheads="1"/>
          </p:cNvSpPr>
          <p:nvPr/>
        </p:nvSpPr>
        <p:spPr bwMode="auto">
          <a:xfrm>
            <a:off x="60198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4" name="Rectangle 135"/>
          <p:cNvSpPr>
            <a:spLocks noChangeArrowheads="1"/>
          </p:cNvSpPr>
          <p:nvPr/>
        </p:nvSpPr>
        <p:spPr bwMode="auto">
          <a:xfrm>
            <a:off x="63246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5" name="Rectangle 136"/>
          <p:cNvSpPr>
            <a:spLocks noChangeArrowheads="1"/>
          </p:cNvSpPr>
          <p:nvPr/>
        </p:nvSpPr>
        <p:spPr bwMode="auto">
          <a:xfrm>
            <a:off x="66294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6" name="Rectangle 137"/>
          <p:cNvSpPr>
            <a:spLocks noChangeArrowheads="1"/>
          </p:cNvSpPr>
          <p:nvPr/>
        </p:nvSpPr>
        <p:spPr bwMode="auto">
          <a:xfrm>
            <a:off x="69342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7" name="Rectangle 138"/>
          <p:cNvSpPr>
            <a:spLocks noChangeArrowheads="1"/>
          </p:cNvSpPr>
          <p:nvPr/>
        </p:nvSpPr>
        <p:spPr bwMode="auto">
          <a:xfrm>
            <a:off x="2667000" y="4227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8" name="Rectangle 139"/>
          <p:cNvSpPr>
            <a:spLocks noChangeArrowheads="1"/>
          </p:cNvSpPr>
          <p:nvPr/>
        </p:nvSpPr>
        <p:spPr bwMode="auto">
          <a:xfrm>
            <a:off x="2971800" y="42275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9" name="Rectangle 140"/>
          <p:cNvSpPr>
            <a:spLocks noChangeArrowheads="1"/>
          </p:cNvSpPr>
          <p:nvPr/>
        </p:nvSpPr>
        <p:spPr bwMode="auto">
          <a:xfrm>
            <a:off x="3276600" y="42275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0" name="Rectangle 141"/>
          <p:cNvSpPr>
            <a:spLocks noChangeArrowheads="1"/>
          </p:cNvSpPr>
          <p:nvPr/>
        </p:nvSpPr>
        <p:spPr bwMode="auto">
          <a:xfrm>
            <a:off x="3581400" y="4227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1" name="Rectangle 142"/>
          <p:cNvSpPr>
            <a:spLocks noChangeArrowheads="1"/>
          </p:cNvSpPr>
          <p:nvPr/>
        </p:nvSpPr>
        <p:spPr bwMode="auto">
          <a:xfrm>
            <a:off x="3886200" y="4227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2" name="Rectangle 143"/>
          <p:cNvSpPr>
            <a:spLocks noChangeArrowheads="1"/>
          </p:cNvSpPr>
          <p:nvPr/>
        </p:nvSpPr>
        <p:spPr bwMode="auto">
          <a:xfrm>
            <a:off x="4191000" y="4227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3" name="Rectangle 144"/>
          <p:cNvSpPr>
            <a:spLocks noChangeArrowheads="1"/>
          </p:cNvSpPr>
          <p:nvPr/>
        </p:nvSpPr>
        <p:spPr bwMode="auto">
          <a:xfrm>
            <a:off x="4495800" y="42275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4" name="Rectangle 145"/>
          <p:cNvSpPr>
            <a:spLocks noChangeArrowheads="1"/>
          </p:cNvSpPr>
          <p:nvPr/>
        </p:nvSpPr>
        <p:spPr bwMode="auto">
          <a:xfrm>
            <a:off x="4800600" y="4227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5" name="Rectangle 146"/>
          <p:cNvSpPr>
            <a:spLocks noChangeArrowheads="1"/>
          </p:cNvSpPr>
          <p:nvPr/>
        </p:nvSpPr>
        <p:spPr bwMode="auto">
          <a:xfrm>
            <a:off x="5105400" y="4227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6" name="Rectangle 147"/>
          <p:cNvSpPr>
            <a:spLocks noChangeArrowheads="1"/>
          </p:cNvSpPr>
          <p:nvPr/>
        </p:nvSpPr>
        <p:spPr bwMode="auto">
          <a:xfrm>
            <a:off x="5410200" y="4227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7" name="Rectangle 148"/>
          <p:cNvSpPr>
            <a:spLocks noChangeArrowheads="1"/>
          </p:cNvSpPr>
          <p:nvPr/>
        </p:nvSpPr>
        <p:spPr bwMode="auto">
          <a:xfrm>
            <a:off x="5715000" y="4227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8" name="Rectangle 149"/>
          <p:cNvSpPr>
            <a:spLocks noChangeArrowheads="1"/>
          </p:cNvSpPr>
          <p:nvPr/>
        </p:nvSpPr>
        <p:spPr bwMode="auto">
          <a:xfrm>
            <a:off x="6019800" y="4227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9" name="Rectangle 150"/>
          <p:cNvSpPr>
            <a:spLocks noChangeArrowheads="1"/>
          </p:cNvSpPr>
          <p:nvPr/>
        </p:nvSpPr>
        <p:spPr bwMode="auto">
          <a:xfrm>
            <a:off x="6324600" y="4227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0" name="Rectangle 151"/>
          <p:cNvSpPr>
            <a:spLocks noChangeArrowheads="1"/>
          </p:cNvSpPr>
          <p:nvPr/>
        </p:nvSpPr>
        <p:spPr bwMode="auto">
          <a:xfrm>
            <a:off x="6629400" y="4227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1" name="Rectangle 152"/>
          <p:cNvSpPr>
            <a:spLocks noChangeArrowheads="1"/>
          </p:cNvSpPr>
          <p:nvPr/>
        </p:nvSpPr>
        <p:spPr bwMode="auto">
          <a:xfrm>
            <a:off x="6934200" y="4227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2" name="Rectangle 153"/>
          <p:cNvSpPr>
            <a:spLocks noChangeArrowheads="1"/>
          </p:cNvSpPr>
          <p:nvPr/>
        </p:nvSpPr>
        <p:spPr bwMode="auto">
          <a:xfrm>
            <a:off x="2667000" y="4532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3" name="Rectangle 154"/>
          <p:cNvSpPr>
            <a:spLocks noChangeArrowheads="1"/>
          </p:cNvSpPr>
          <p:nvPr/>
        </p:nvSpPr>
        <p:spPr bwMode="auto">
          <a:xfrm>
            <a:off x="2971800" y="45323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4" name="Rectangle 155"/>
          <p:cNvSpPr>
            <a:spLocks noChangeArrowheads="1"/>
          </p:cNvSpPr>
          <p:nvPr/>
        </p:nvSpPr>
        <p:spPr bwMode="auto">
          <a:xfrm>
            <a:off x="3276600" y="45323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5" name="Rectangle 156"/>
          <p:cNvSpPr>
            <a:spLocks noChangeArrowheads="1"/>
          </p:cNvSpPr>
          <p:nvPr/>
        </p:nvSpPr>
        <p:spPr bwMode="auto">
          <a:xfrm>
            <a:off x="3581400" y="4532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6" name="Rectangle 157"/>
          <p:cNvSpPr>
            <a:spLocks noChangeArrowheads="1"/>
          </p:cNvSpPr>
          <p:nvPr/>
        </p:nvSpPr>
        <p:spPr bwMode="auto">
          <a:xfrm>
            <a:off x="3886200" y="4532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7" name="Rectangle 158"/>
          <p:cNvSpPr>
            <a:spLocks noChangeArrowheads="1"/>
          </p:cNvSpPr>
          <p:nvPr/>
        </p:nvSpPr>
        <p:spPr bwMode="auto">
          <a:xfrm>
            <a:off x="4191000" y="45323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8" name="Rectangle 159"/>
          <p:cNvSpPr>
            <a:spLocks noChangeArrowheads="1"/>
          </p:cNvSpPr>
          <p:nvPr/>
        </p:nvSpPr>
        <p:spPr bwMode="auto">
          <a:xfrm>
            <a:off x="4495800" y="45323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9" name="Rectangle 160"/>
          <p:cNvSpPr>
            <a:spLocks noChangeArrowheads="1"/>
          </p:cNvSpPr>
          <p:nvPr/>
        </p:nvSpPr>
        <p:spPr bwMode="auto">
          <a:xfrm>
            <a:off x="4800600" y="4532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0" name="Rectangle 161"/>
          <p:cNvSpPr>
            <a:spLocks noChangeArrowheads="1"/>
          </p:cNvSpPr>
          <p:nvPr/>
        </p:nvSpPr>
        <p:spPr bwMode="auto">
          <a:xfrm>
            <a:off x="5105400" y="4532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1" name="Rectangle 162"/>
          <p:cNvSpPr>
            <a:spLocks noChangeArrowheads="1"/>
          </p:cNvSpPr>
          <p:nvPr/>
        </p:nvSpPr>
        <p:spPr bwMode="auto">
          <a:xfrm>
            <a:off x="5410200" y="4532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2" name="Rectangle 163"/>
          <p:cNvSpPr>
            <a:spLocks noChangeArrowheads="1"/>
          </p:cNvSpPr>
          <p:nvPr/>
        </p:nvSpPr>
        <p:spPr bwMode="auto">
          <a:xfrm>
            <a:off x="5715000" y="4532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3" name="Rectangle 164"/>
          <p:cNvSpPr>
            <a:spLocks noChangeArrowheads="1"/>
          </p:cNvSpPr>
          <p:nvPr/>
        </p:nvSpPr>
        <p:spPr bwMode="auto">
          <a:xfrm>
            <a:off x="6019800" y="45323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4" name="Rectangle 165"/>
          <p:cNvSpPr>
            <a:spLocks noChangeArrowheads="1"/>
          </p:cNvSpPr>
          <p:nvPr/>
        </p:nvSpPr>
        <p:spPr bwMode="auto">
          <a:xfrm>
            <a:off x="6324600" y="4532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5" name="Rectangle 166"/>
          <p:cNvSpPr>
            <a:spLocks noChangeArrowheads="1"/>
          </p:cNvSpPr>
          <p:nvPr/>
        </p:nvSpPr>
        <p:spPr bwMode="auto">
          <a:xfrm>
            <a:off x="6629400" y="4532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6" name="Rectangle 167"/>
          <p:cNvSpPr>
            <a:spLocks noChangeArrowheads="1"/>
          </p:cNvSpPr>
          <p:nvPr/>
        </p:nvSpPr>
        <p:spPr bwMode="auto">
          <a:xfrm>
            <a:off x="6934200" y="4532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7" name="Rectangle 168"/>
          <p:cNvSpPr>
            <a:spLocks noChangeArrowheads="1"/>
          </p:cNvSpPr>
          <p:nvPr/>
        </p:nvSpPr>
        <p:spPr bwMode="auto">
          <a:xfrm>
            <a:off x="2667000" y="4837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8" name="Rectangle 169"/>
          <p:cNvSpPr>
            <a:spLocks noChangeArrowheads="1"/>
          </p:cNvSpPr>
          <p:nvPr/>
        </p:nvSpPr>
        <p:spPr bwMode="auto">
          <a:xfrm>
            <a:off x="2971800" y="4837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9" name="Rectangle 170"/>
          <p:cNvSpPr>
            <a:spLocks noChangeArrowheads="1"/>
          </p:cNvSpPr>
          <p:nvPr/>
        </p:nvSpPr>
        <p:spPr bwMode="auto">
          <a:xfrm>
            <a:off x="3276600" y="4837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0" name="Rectangle 171"/>
          <p:cNvSpPr>
            <a:spLocks noChangeArrowheads="1"/>
          </p:cNvSpPr>
          <p:nvPr/>
        </p:nvSpPr>
        <p:spPr bwMode="auto">
          <a:xfrm>
            <a:off x="3581400" y="4837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1" name="Rectangle 172"/>
          <p:cNvSpPr>
            <a:spLocks noChangeArrowheads="1"/>
          </p:cNvSpPr>
          <p:nvPr/>
        </p:nvSpPr>
        <p:spPr bwMode="auto">
          <a:xfrm>
            <a:off x="3886200" y="4837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2" name="Rectangle 173"/>
          <p:cNvSpPr>
            <a:spLocks noChangeArrowheads="1"/>
          </p:cNvSpPr>
          <p:nvPr/>
        </p:nvSpPr>
        <p:spPr bwMode="auto">
          <a:xfrm>
            <a:off x="4191000" y="4837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3" name="Rectangle 174"/>
          <p:cNvSpPr>
            <a:spLocks noChangeArrowheads="1"/>
          </p:cNvSpPr>
          <p:nvPr/>
        </p:nvSpPr>
        <p:spPr bwMode="auto">
          <a:xfrm>
            <a:off x="4495800" y="4837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4" name="Rectangle 175"/>
          <p:cNvSpPr>
            <a:spLocks noChangeArrowheads="1"/>
          </p:cNvSpPr>
          <p:nvPr/>
        </p:nvSpPr>
        <p:spPr bwMode="auto">
          <a:xfrm>
            <a:off x="4800600" y="4837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5" name="Rectangle 176"/>
          <p:cNvSpPr>
            <a:spLocks noChangeArrowheads="1"/>
          </p:cNvSpPr>
          <p:nvPr/>
        </p:nvSpPr>
        <p:spPr bwMode="auto">
          <a:xfrm>
            <a:off x="5105400" y="4837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6" name="Rectangle 177"/>
          <p:cNvSpPr>
            <a:spLocks noChangeArrowheads="1"/>
          </p:cNvSpPr>
          <p:nvPr/>
        </p:nvSpPr>
        <p:spPr bwMode="auto">
          <a:xfrm>
            <a:off x="5410200" y="4837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7" name="Rectangle 178"/>
          <p:cNvSpPr>
            <a:spLocks noChangeArrowheads="1"/>
          </p:cNvSpPr>
          <p:nvPr/>
        </p:nvSpPr>
        <p:spPr bwMode="auto">
          <a:xfrm>
            <a:off x="5715000" y="4837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8" name="Rectangle 179"/>
          <p:cNvSpPr>
            <a:spLocks noChangeArrowheads="1"/>
          </p:cNvSpPr>
          <p:nvPr/>
        </p:nvSpPr>
        <p:spPr bwMode="auto">
          <a:xfrm>
            <a:off x="6019800" y="4837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9" name="Rectangle 180"/>
          <p:cNvSpPr>
            <a:spLocks noChangeArrowheads="1"/>
          </p:cNvSpPr>
          <p:nvPr/>
        </p:nvSpPr>
        <p:spPr bwMode="auto">
          <a:xfrm>
            <a:off x="6324600" y="4837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0" name="Rectangle 181"/>
          <p:cNvSpPr>
            <a:spLocks noChangeArrowheads="1"/>
          </p:cNvSpPr>
          <p:nvPr/>
        </p:nvSpPr>
        <p:spPr bwMode="auto">
          <a:xfrm>
            <a:off x="6629400" y="4837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1" name="Rectangle 182"/>
          <p:cNvSpPr>
            <a:spLocks noChangeArrowheads="1"/>
          </p:cNvSpPr>
          <p:nvPr/>
        </p:nvSpPr>
        <p:spPr bwMode="auto">
          <a:xfrm>
            <a:off x="6934200" y="4837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2" name="Rectangle 183"/>
          <p:cNvSpPr>
            <a:spLocks noChangeArrowheads="1"/>
          </p:cNvSpPr>
          <p:nvPr/>
        </p:nvSpPr>
        <p:spPr bwMode="auto">
          <a:xfrm>
            <a:off x="2667000" y="5141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3" name="Rectangle 184"/>
          <p:cNvSpPr>
            <a:spLocks noChangeArrowheads="1"/>
          </p:cNvSpPr>
          <p:nvPr/>
        </p:nvSpPr>
        <p:spPr bwMode="auto">
          <a:xfrm>
            <a:off x="2971800" y="51419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4" name="Rectangle 185"/>
          <p:cNvSpPr>
            <a:spLocks noChangeArrowheads="1"/>
          </p:cNvSpPr>
          <p:nvPr/>
        </p:nvSpPr>
        <p:spPr bwMode="auto">
          <a:xfrm>
            <a:off x="3276600" y="51419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5" name="Rectangle 186"/>
          <p:cNvSpPr>
            <a:spLocks noChangeArrowheads="1"/>
          </p:cNvSpPr>
          <p:nvPr/>
        </p:nvSpPr>
        <p:spPr bwMode="auto">
          <a:xfrm>
            <a:off x="3581400" y="5141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6" name="Rectangle 187"/>
          <p:cNvSpPr>
            <a:spLocks noChangeArrowheads="1"/>
          </p:cNvSpPr>
          <p:nvPr/>
        </p:nvSpPr>
        <p:spPr bwMode="auto">
          <a:xfrm>
            <a:off x="3886200" y="5141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7" name="Rectangle 188"/>
          <p:cNvSpPr>
            <a:spLocks noChangeArrowheads="1"/>
          </p:cNvSpPr>
          <p:nvPr/>
        </p:nvSpPr>
        <p:spPr bwMode="auto">
          <a:xfrm>
            <a:off x="4191000" y="5141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8" name="Rectangle 189"/>
          <p:cNvSpPr>
            <a:spLocks noChangeArrowheads="1"/>
          </p:cNvSpPr>
          <p:nvPr/>
        </p:nvSpPr>
        <p:spPr bwMode="auto">
          <a:xfrm>
            <a:off x="4495800" y="5141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9" name="Rectangle 190"/>
          <p:cNvSpPr>
            <a:spLocks noChangeArrowheads="1"/>
          </p:cNvSpPr>
          <p:nvPr/>
        </p:nvSpPr>
        <p:spPr bwMode="auto">
          <a:xfrm>
            <a:off x="4800600" y="5141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0" name="Rectangle 191"/>
          <p:cNvSpPr>
            <a:spLocks noChangeArrowheads="1"/>
          </p:cNvSpPr>
          <p:nvPr/>
        </p:nvSpPr>
        <p:spPr bwMode="auto">
          <a:xfrm>
            <a:off x="5105400" y="5141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1" name="Rectangle 192"/>
          <p:cNvSpPr>
            <a:spLocks noChangeArrowheads="1"/>
          </p:cNvSpPr>
          <p:nvPr/>
        </p:nvSpPr>
        <p:spPr bwMode="auto">
          <a:xfrm>
            <a:off x="5410200" y="5141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2" name="Rectangle 193"/>
          <p:cNvSpPr>
            <a:spLocks noChangeArrowheads="1"/>
          </p:cNvSpPr>
          <p:nvPr/>
        </p:nvSpPr>
        <p:spPr bwMode="auto">
          <a:xfrm>
            <a:off x="5715000" y="5141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3" name="Rectangle 194"/>
          <p:cNvSpPr>
            <a:spLocks noChangeArrowheads="1"/>
          </p:cNvSpPr>
          <p:nvPr/>
        </p:nvSpPr>
        <p:spPr bwMode="auto">
          <a:xfrm>
            <a:off x="6019800" y="51419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4" name="Rectangle 195"/>
          <p:cNvSpPr>
            <a:spLocks noChangeArrowheads="1"/>
          </p:cNvSpPr>
          <p:nvPr/>
        </p:nvSpPr>
        <p:spPr bwMode="auto">
          <a:xfrm>
            <a:off x="6324600" y="5141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5" name="Rectangle 196"/>
          <p:cNvSpPr>
            <a:spLocks noChangeArrowheads="1"/>
          </p:cNvSpPr>
          <p:nvPr/>
        </p:nvSpPr>
        <p:spPr bwMode="auto">
          <a:xfrm>
            <a:off x="6629400" y="5141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6" name="Rectangle 197"/>
          <p:cNvSpPr>
            <a:spLocks noChangeArrowheads="1"/>
          </p:cNvSpPr>
          <p:nvPr/>
        </p:nvSpPr>
        <p:spPr bwMode="auto">
          <a:xfrm>
            <a:off x="6934200" y="5141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7" name="Rectangle 198"/>
          <p:cNvSpPr>
            <a:spLocks noChangeArrowheads="1"/>
          </p:cNvSpPr>
          <p:nvPr/>
        </p:nvSpPr>
        <p:spPr bwMode="auto">
          <a:xfrm>
            <a:off x="26670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8" name="Rectangle 199"/>
          <p:cNvSpPr>
            <a:spLocks noChangeArrowheads="1"/>
          </p:cNvSpPr>
          <p:nvPr/>
        </p:nvSpPr>
        <p:spPr bwMode="auto">
          <a:xfrm>
            <a:off x="29718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9" name="Rectangle 200"/>
          <p:cNvSpPr>
            <a:spLocks noChangeArrowheads="1"/>
          </p:cNvSpPr>
          <p:nvPr/>
        </p:nvSpPr>
        <p:spPr bwMode="auto">
          <a:xfrm>
            <a:off x="3276600" y="54467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0" name="Rectangle 201"/>
          <p:cNvSpPr>
            <a:spLocks noChangeArrowheads="1"/>
          </p:cNvSpPr>
          <p:nvPr/>
        </p:nvSpPr>
        <p:spPr bwMode="auto">
          <a:xfrm>
            <a:off x="35814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1" name="Rectangle 202"/>
          <p:cNvSpPr>
            <a:spLocks noChangeArrowheads="1"/>
          </p:cNvSpPr>
          <p:nvPr/>
        </p:nvSpPr>
        <p:spPr bwMode="auto">
          <a:xfrm>
            <a:off x="38862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2" name="Rectangle 203"/>
          <p:cNvSpPr>
            <a:spLocks noChangeArrowheads="1"/>
          </p:cNvSpPr>
          <p:nvPr/>
        </p:nvSpPr>
        <p:spPr bwMode="auto">
          <a:xfrm>
            <a:off x="41910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3" name="Rectangle 204"/>
          <p:cNvSpPr>
            <a:spLocks noChangeArrowheads="1"/>
          </p:cNvSpPr>
          <p:nvPr/>
        </p:nvSpPr>
        <p:spPr bwMode="auto">
          <a:xfrm>
            <a:off x="44958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4" name="Rectangle 205"/>
          <p:cNvSpPr>
            <a:spLocks noChangeArrowheads="1"/>
          </p:cNvSpPr>
          <p:nvPr/>
        </p:nvSpPr>
        <p:spPr bwMode="auto">
          <a:xfrm>
            <a:off x="48006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5" name="Rectangle 206"/>
          <p:cNvSpPr>
            <a:spLocks noChangeArrowheads="1"/>
          </p:cNvSpPr>
          <p:nvPr/>
        </p:nvSpPr>
        <p:spPr bwMode="auto">
          <a:xfrm>
            <a:off x="51054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6" name="Rectangle 207"/>
          <p:cNvSpPr>
            <a:spLocks noChangeArrowheads="1"/>
          </p:cNvSpPr>
          <p:nvPr/>
        </p:nvSpPr>
        <p:spPr bwMode="auto">
          <a:xfrm>
            <a:off x="54102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7" name="Rectangle 208"/>
          <p:cNvSpPr>
            <a:spLocks noChangeArrowheads="1"/>
          </p:cNvSpPr>
          <p:nvPr/>
        </p:nvSpPr>
        <p:spPr bwMode="auto">
          <a:xfrm>
            <a:off x="57150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8" name="Rectangle 209"/>
          <p:cNvSpPr>
            <a:spLocks noChangeArrowheads="1"/>
          </p:cNvSpPr>
          <p:nvPr/>
        </p:nvSpPr>
        <p:spPr bwMode="auto">
          <a:xfrm>
            <a:off x="60198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9" name="Rectangle 210"/>
          <p:cNvSpPr>
            <a:spLocks noChangeArrowheads="1"/>
          </p:cNvSpPr>
          <p:nvPr/>
        </p:nvSpPr>
        <p:spPr bwMode="auto">
          <a:xfrm>
            <a:off x="6324600" y="54467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30" name="Rectangle 211"/>
          <p:cNvSpPr>
            <a:spLocks noChangeArrowheads="1"/>
          </p:cNvSpPr>
          <p:nvPr/>
        </p:nvSpPr>
        <p:spPr bwMode="auto">
          <a:xfrm>
            <a:off x="66294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31" name="Rectangle 212"/>
          <p:cNvSpPr>
            <a:spLocks noChangeArrowheads="1"/>
          </p:cNvSpPr>
          <p:nvPr/>
        </p:nvSpPr>
        <p:spPr bwMode="auto">
          <a:xfrm>
            <a:off x="69342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432" name="Group 215"/>
          <p:cNvGrpSpPr>
            <a:grpSpLocks/>
          </p:cNvGrpSpPr>
          <p:nvPr/>
        </p:nvGrpSpPr>
        <p:grpSpPr bwMode="auto">
          <a:xfrm>
            <a:off x="533400" y="1706562"/>
            <a:ext cx="2051050" cy="457200"/>
            <a:chOff x="100" y="768"/>
            <a:chExt cx="1292" cy="288"/>
          </a:xfrm>
        </p:grpSpPr>
        <p:sp>
          <p:nvSpPr>
            <p:cNvPr id="433" name="Rectangle 213"/>
            <p:cNvSpPr>
              <a:spLocks noChangeArrowheads="1"/>
            </p:cNvSpPr>
            <p:nvPr/>
          </p:nvSpPr>
          <p:spPr bwMode="auto">
            <a:xfrm>
              <a:off x="100" y="820"/>
              <a:ext cx="184" cy="184"/>
            </a:xfrm>
            <a:prstGeom prst="rect">
              <a:avLst/>
            </a:prstGeom>
            <a:solidFill>
              <a:srgbClr val="33CC33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34" name="Rectangle 214"/>
            <p:cNvSpPr>
              <a:spLocks noChangeArrowheads="1"/>
            </p:cNvSpPr>
            <p:nvPr/>
          </p:nvSpPr>
          <p:spPr bwMode="auto">
            <a:xfrm>
              <a:off x="384" y="768"/>
              <a:ext cx="10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start pin</a:t>
              </a:r>
            </a:p>
          </p:txBody>
        </p:sp>
      </p:grpSp>
      <p:grpSp>
        <p:nvGrpSpPr>
          <p:cNvPr id="435" name="Group 218"/>
          <p:cNvGrpSpPr>
            <a:grpSpLocks/>
          </p:cNvGrpSpPr>
          <p:nvPr/>
        </p:nvGrpSpPr>
        <p:grpSpPr bwMode="auto">
          <a:xfrm>
            <a:off x="533400" y="2392362"/>
            <a:ext cx="2051050" cy="457200"/>
            <a:chOff x="100" y="1200"/>
            <a:chExt cx="1292" cy="288"/>
          </a:xfrm>
        </p:grpSpPr>
        <p:sp>
          <p:nvSpPr>
            <p:cNvPr id="436" name="Rectangle 216"/>
            <p:cNvSpPr>
              <a:spLocks noChangeArrowheads="1"/>
            </p:cNvSpPr>
            <p:nvPr/>
          </p:nvSpPr>
          <p:spPr bwMode="auto">
            <a:xfrm>
              <a:off x="100" y="1252"/>
              <a:ext cx="184" cy="184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37" name="Rectangle 217"/>
            <p:cNvSpPr>
              <a:spLocks noChangeArrowheads="1"/>
            </p:cNvSpPr>
            <p:nvPr/>
          </p:nvSpPr>
          <p:spPr bwMode="auto">
            <a:xfrm>
              <a:off x="384" y="1200"/>
              <a:ext cx="10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end pin</a:t>
              </a:r>
            </a:p>
          </p:txBody>
        </p:sp>
      </p:grpSp>
      <p:sp>
        <p:nvSpPr>
          <p:cNvPr id="439" name="Rectangle 219"/>
          <p:cNvSpPr>
            <a:spLocks noChangeArrowheads="1"/>
          </p:cNvSpPr>
          <p:nvPr/>
        </p:nvSpPr>
        <p:spPr bwMode="auto">
          <a:xfrm>
            <a:off x="3311086" y="6014478"/>
            <a:ext cx="3366379" cy="462307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chemeClr val="tx1"/>
            </a:solidFill>
          </a:ln>
          <a:effectLst/>
        </p:spPr>
        <p:txBody>
          <a:bodyPr wrap="squar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/>
              <a:t>End pin reached. Trace back.</a:t>
            </a:r>
          </a:p>
        </p:txBody>
      </p:sp>
      <p:sp>
        <p:nvSpPr>
          <p:cNvPr id="221" name="Rectangle 77"/>
          <p:cNvSpPr>
            <a:spLocks noChangeArrowheads="1"/>
          </p:cNvSpPr>
          <p:nvPr/>
        </p:nvSpPr>
        <p:spPr bwMode="auto">
          <a:xfrm>
            <a:off x="2671249" y="2703512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1</a:t>
            </a:r>
          </a:p>
        </p:txBody>
      </p:sp>
      <p:sp>
        <p:nvSpPr>
          <p:cNvPr id="438" name="Rectangle 77"/>
          <p:cNvSpPr>
            <a:spLocks noChangeArrowheads="1"/>
          </p:cNvSpPr>
          <p:nvPr/>
        </p:nvSpPr>
        <p:spPr bwMode="auto">
          <a:xfrm>
            <a:off x="3276600" y="2710350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1</a:t>
            </a:r>
          </a:p>
        </p:txBody>
      </p:sp>
      <p:sp>
        <p:nvSpPr>
          <p:cNvPr id="441" name="Rectangle 77"/>
          <p:cNvSpPr>
            <a:spLocks noChangeArrowheads="1"/>
          </p:cNvSpPr>
          <p:nvPr/>
        </p:nvSpPr>
        <p:spPr bwMode="auto">
          <a:xfrm>
            <a:off x="2679700" y="3006529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2</a:t>
            </a:r>
          </a:p>
        </p:txBody>
      </p:sp>
      <p:sp>
        <p:nvSpPr>
          <p:cNvPr id="442" name="Rectangle 77"/>
          <p:cNvSpPr>
            <a:spLocks noChangeArrowheads="1"/>
          </p:cNvSpPr>
          <p:nvPr/>
        </p:nvSpPr>
        <p:spPr bwMode="auto">
          <a:xfrm>
            <a:off x="2671249" y="2418250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2</a:t>
            </a:r>
          </a:p>
        </p:txBody>
      </p:sp>
      <p:sp>
        <p:nvSpPr>
          <p:cNvPr id="443" name="Rectangle 77"/>
          <p:cNvSpPr>
            <a:spLocks noChangeArrowheads="1"/>
          </p:cNvSpPr>
          <p:nvPr/>
        </p:nvSpPr>
        <p:spPr bwMode="auto">
          <a:xfrm>
            <a:off x="3276600" y="2418250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2</a:t>
            </a:r>
          </a:p>
        </p:txBody>
      </p:sp>
      <p:sp>
        <p:nvSpPr>
          <p:cNvPr id="444" name="Rectangle 77"/>
          <p:cNvSpPr>
            <a:spLocks noChangeArrowheads="1"/>
          </p:cNvSpPr>
          <p:nvPr/>
        </p:nvSpPr>
        <p:spPr bwMode="auto">
          <a:xfrm>
            <a:off x="3276600" y="3021012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2</a:t>
            </a:r>
          </a:p>
        </p:txBody>
      </p:sp>
      <p:sp>
        <p:nvSpPr>
          <p:cNvPr id="445" name="Rectangle 77"/>
          <p:cNvSpPr>
            <a:spLocks noChangeArrowheads="1"/>
          </p:cNvSpPr>
          <p:nvPr/>
        </p:nvSpPr>
        <p:spPr bwMode="auto">
          <a:xfrm>
            <a:off x="3587848" y="2730328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2</a:t>
            </a:r>
          </a:p>
        </p:txBody>
      </p:sp>
      <p:sp>
        <p:nvSpPr>
          <p:cNvPr id="440" name="Rectangle 77"/>
          <p:cNvSpPr>
            <a:spLocks noChangeArrowheads="1"/>
          </p:cNvSpPr>
          <p:nvPr/>
        </p:nvSpPr>
        <p:spPr bwMode="auto">
          <a:xfrm>
            <a:off x="2679700" y="2093912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3</a:t>
            </a:r>
          </a:p>
        </p:txBody>
      </p:sp>
      <p:sp>
        <p:nvSpPr>
          <p:cNvPr id="446" name="Rectangle 77"/>
          <p:cNvSpPr>
            <a:spLocks noChangeArrowheads="1"/>
          </p:cNvSpPr>
          <p:nvPr/>
        </p:nvSpPr>
        <p:spPr bwMode="auto">
          <a:xfrm>
            <a:off x="2679700" y="3328327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3</a:t>
            </a:r>
          </a:p>
        </p:txBody>
      </p:sp>
      <p:sp>
        <p:nvSpPr>
          <p:cNvPr id="447" name="Rectangle 77"/>
          <p:cNvSpPr>
            <a:spLocks noChangeArrowheads="1"/>
          </p:cNvSpPr>
          <p:nvPr/>
        </p:nvSpPr>
        <p:spPr bwMode="auto">
          <a:xfrm>
            <a:off x="3282853" y="2093912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3</a:t>
            </a:r>
          </a:p>
        </p:txBody>
      </p:sp>
      <p:sp>
        <p:nvSpPr>
          <p:cNvPr id="448" name="Rectangle 77"/>
          <p:cNvSpPr>
            <a:spLocks noChangeArrowheads="1"/>
          </p:cNvSpPr>
          <p:nvPr/>
        </p:nvSpPr>
        <p:spPr bwMode="auto">
          <a:xfrm>
            <a:off x="3297507" y="3312769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3</a:t>
            </a:r>
          </a:p>
        </p:txBody>
      </p:sp>
      <p:sp>
        <p:nvSpPr>
          <p:cNvPr id="449" name="Rectangle 77"/>
          <p:cNvSpPr>
            <a:spLocks noChangeArrowheads="1"/>
          </p:cNvSpPr>
          <p:nvPr/>
        </p:nvSpPr>
        <p:spPr bwMode="auto">
          <a:xfrm>
            <a:off x="2667000" y="3630612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4</a:t>
            </a:r>
          </a:p>
        </p:txBody>
      </p:sp>
      <p:sp>
        <p:nvSpPr>
          <p:cNvPr id="450" name="Rectangle 77"/>
          <p:cNvSpPr>
            <a:spLocks noChangeArrowheads="1"/>
          </p:cNvSpPr>
          <p:nvPr/>
        </p:nvSpPr>
        <p:spPr bwMode="auto">
          <a:xfrm>
            <a:off x="3282853" y="1801812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4</a:t>
            </a:r>
          </a:p>
        </p:txBody>
      </p:sp>
      <p:sp>
        <p:nvSpPr>
          <p:cNvPr id="451" name="Rectangle 77"/>
          <p:cNvSpPr>
            <a:spLocks noChangeArrowheads="1"/>
          </p:cNvSpPr>
          <p:nvPr/>
        </p:nvSpPr>
        <p:spPr bwMode="auto">
          <a:xfrm>
            <a:off x="2959882" y="3320585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4</a:t>
            </a:r>
          </a:p>
        </p:txBody>
      </p:sp>
      <p:sp>
        <p:nvSpPr>
          <p:cNvPr id="452" name="Rectangle 77"/>
          <p:cNvSpPr>
            <a:spLocks noChangeArrowheads="1"/>
          </p:cNvSpPr>
          <p:nvPr/>
        </p:nvSpPr>
        <p:spPr bwMode="auto">
          <a:xfrm>
            <a:off x="3592147" y="3328327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4</a:t>
            </a:r>
          </a:p>
        </p:txBody>
      </p:sp>
      <p:sp>
        <p:nvSpPr>
          <p:cNvPr id="453" name="Rectangle 77"/>
          <p:cNvSpPr>
            <a:spLocks noChangeArrowheads="1"/>
          </p:cNvSpPr>
          <p:nvPr/>
        </p:nvSpPr>
        <p:spPr bwMode="auto">
          <a:xfrm>
            <a:off x="3266440" y="3630612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4</a:t>
            </a:r>
          </a:p>
        </p:txBody>
      </p:sp>
      <p:sp>
        <p:nvSpPr>
          <p:cNvPr id="454" name="Rectangle 77"/>
          <p:cNvSpPr>
            <a:spLocks noChangeArrowheads="1"/>
          </p:cNvSpPr>
          <p:nvPr/>
        </p:nvSpPr>
        <p:spPr bwMode="auto">
          <a:xfrm>
            <a:off x="2671249" y="3922712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5</a:t>
            </a:r>
          </a:p>
        </p:txBody>
      </p:sp>
      <p:sp>
        <p:nvSpPr>
          <p:cNvPr id="455" name="Rectangle 77"/>
          <p:cNvSpPr>
            <a:spLocks noChangeArrowheads="1"/>
          </p:cNvSpPr>
          <p:nvPr/>
        </p:nvSpPr>
        <p:spPr bwMode="auto">
          <a:xfrm>
            <a:off x="3289300" y="1509712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5</a:t>
            </a:r>
          </a:p>
        </p:txBody>
      </p:sp>
      <p:sp>
        <p:nvSpPr>
          <p:cNvPr id="456" name="Rectangle 77"/>
          <p:cNvSpPr>
            <a:spLocks noChangeArrowheads="1"/>
          </p:cNvSpPr>
          <p:nvPr/>
        </p:nvSpPr>
        <p:spPr bwMode="auto">
          <a:xfrm>
            <a:off x="3568700" y="1789112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5</a:t>
            </a:r>
          </a:p>
        </p:txBody>
      </p:sp>
      <p:sp>
        <p:nvSpPr>
          <p:cNvPr id="457" name="Rectangle 77"/>
          <p:cNvSpPr>
            <a:spLocks noChangeArrowheads="1"/>
          </p:cNvSpPr>
          <p:nvPr/>
        </p:nvSpPr>
        <p:spPr bwMode="auto">
          <a:xfrm>
            <a:off x="3898900" y="3320585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5</a:t>
            </a:r>
          </a:p>
        </p:txBody>
      </p:sp>
      <p:sp>
        <p:nvSpPr>
          <p:cNvPr id="458" name="Rectangle 77"/>
          <p:cNvSpPr>
            <a:spLocks noChangeArrowheads="1"/>
          </p:cNvSpPr>
          <p:nvPr/>
        </p:nvSpPr>
        <p:spPr bwMode="auto">
          <a:xfrm>
            <a:off x="3594100" y="3613100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5</a:t>
            </a:r>
          </a:p>
        </p:txBody>
      </p:sp>
      <p:sp>
        <p:nvSpPr>
          <p:cNvPr id="459" name="Rectangle 77"/>
          <p:cNvSpPr>
            <a:spLocks noChangeArrowheads="1"/>
          </p:cNvSpPr>
          <p:nvPr/>
        </p:nvSpPr>
        <p:spPr bwMode="auto">
          <a:xfrm>
            <a:off x="3297507" y="3935412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5</a:t>
            </a:r>
          </a:p>
        </p:txBody>
      </p:sp>
      <p:sp>
        <p:nvSpPr>
          <p:cNvPr id="460" name="Rectangle 77"/>
          <p:cNvSpPr>
            <a:spLocks noChangeArrowheads="1"/>
          </p:cNvSpPr>
          <p:nvPr/>
        </p:nvSpPr>
        <p:spPr bwMode="auto">
          <a:xfrm>
            <a:off x="2959882" y="3935412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6</a:t>
            </a:r>
          </a:p>
        </p:txBody>
      </p:sp>
      <p:sp>
        <p:nvSpPr>
          <p:cNvPr id="461" name="Rectangle 77"/>
          <p:cNvSpPr>
            <a:spLocks noChangeArrowheads="1"/>
          </p:cNvSpPr>
          <p:nvPr/>
        </p:nvSpPr>
        <p:spPr bwMode="auto">
          <a:xfrm>
            <a:off x="2666512" y="4258039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6</a:t>
            </a:r>
          </a:p>
        </p:txBody>
      </p:sp>
      <p:sp>
        <p:nvSpPr>
          <p:cNvPr id="462" name="Rectangle 77"/>
          <p:cNvSpPr>
            <a:spLocks noChangeArrowheads="1"/>
          </p:cNvSpPr>
          <p:nvPr/>
        </p:nvSpPr>
        <p:spPr bwMode="auto">
          <a:xfrm>
            <a:off x="2959882" y="1484312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6</a:t>
            </a:r>
          </a:p>
        </p:txBody>
      </p:sp>
      <p:sp>
        <p:nvSpPr>
          <p:cNvPr id="463" name="Rectangle 77"/>
          <p:cNvSpPr>
            <a:spLocks noChangeArrowheads="1"/>
          </p:cNvSpPr>
          <p:nvPr/>
        </p:nvSpPr>
        <p:spPr bwMode="auto">
          <a:xfrm>
            <a:off x="3594002" y="1484312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6</a:t>
            </a:r>
          </a:p>
        </p:txBody>
      </p:sp>
      <p:sp>
        <p:nvSpPr>
          <p:cNvPr id="464" name="Rectangle 77"/>
          <p:cNvSpPr>
            <a:spLocks noChangeArrowheads="1"/>
          </p:cNvSpPr>
          <p:nvPr/>
        </p:nvSpPr>
        <p:spPr bwMode="auto">
          <a:xfrm>
            <a:off x="3886200" y="3011511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6</a:t>
            </a:r>
          </a:p>
        </p:txBody>
      </p:sp>
      <p:sp>
        <p:nvSpPr>
          <p:cNvPr id="465" name="Rectangle 77"/>
          <p:cNvSpPr>
            <a:spLocks noChangeArrowheads="1"/>
          </p:cNvSpPr>
          <p:nvPr/>
        </p:nvSpPr>
        <p:spPr bwMode="auto">
          <a:xfrm>
            <a:off x="4178300" y="3328937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6</a:t>
            </a:r>
          </a:p>
        </p:txBody>
      </p:sp>
      <p:sp>
        <p:nvSpPr>
          <p:cNvPr id="466" name="Rectangle 77"/>
          <p:cNvSpPr>
            <a:spLocks noChangeArrowheads="1"/>
          </p:cNvSpPr>
          <p:nvPr/>
        </p:nvSpPr>
        <p:spPr bwMode="auto">
          <a:xfrm>
            <a:off x="3884247" y="3613100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6</a:t>
            </a:r>
          </a:p>
        </p:txBody>
      </p:sp>
      <p:sp>
        <p:nvSpPr>
          <p:cNvPr id="467" name="TextBox 466"/>
          <p:cNvSpPr txBox="1"/>
          <p:nvPr/>
        </p:nvSpPr>
        <p:spPr>
          <a:xfrm>
            <a:off x="2971800" y="2620962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468" name="Rectangle 77"/>
          <p:cNvSpPr>
            <a:spLocks noChangeArrowheads="1"/>
          </p:cNvSpPr>
          <p:nvPr/>
        </p:nvSpPr>
        <p:spPr bwMode="auto">
          <a:xfrm>
            <a:off x="3581400" y="3935412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195901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9" grpId="0" animBg="1"/>
      <p:bldP spid="460" grpId="0"/>
      <p:bldP spid="461" grpId="0"/>
      <p:bldP spid="462" grpId="0"/>
      <p:bldP spid="463" grpId="0"/>
      <p:bldP spid="464" grpId="0"/>
      <p:bldP spid="465" grpId="0"/>
      <p:bldP spid="466" grpId="0"/>
      <p:bldP spid="46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Illustration of Lee’s Algorithm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527" name="Rectangle 3"/>
          <p:cNvSpPr>
            <a:spLocks noChangeArrowheads="1"/>
          </p:cNvSpPr>
          <p:nvPr/>
        </p:nvSpPr>
        <p:spPr bwMode="auto">
          <a:xfrm>
            <a:off x="2603500" y="15303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28" name="Rectangle 4"/>
          <p:cNvSpPr>
            <a:spLocks noChangeArrowheads="1"/>
          </p:cNvSpPr>
          <p:nvPr/>
        </p:nvSpPr>
        <p:spPr bwMode="auto">
          <a:xfrm>
            <a:off x="2908300" y="15303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29" name="Rectangle 5"/>
          <p:cNvSpPr>
            <a:spLocks noChangeArrowheads="1"/>
          </p:cNvSpPr>
          <p:nvPr/>
        </p:nvSpPr>
        <p:spPr bwMode="auto">
          <a:xfrm>
            <a:off x="3213100" y="15303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30" name="Rectangle 6"/>
          <p:cNvSpPr>
            <a:spLocks noChangeArrowheads="1"/>
          </p:cNvSpPr>
          <p:nvPr/>
        </p:nvSpPr>
        <p:spPr bwMode="auto">
          <a:xfrm>
            <a:off x="3517900" y="15303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31" name="Rectangle 7"/>
          <p:cNvSpPr>
            <a:spLocks noChangeArrowheads="1"/>
          </p:cNvSpPr>
          <p:nvPr/>
        </p:nvSpPr>
        <p:spPr bwMode="auto">
          <a:xfrm>
            <a:off x="3822700" y="15303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32" name="Rectangle 8"/>
          <p:cNvSpPr>
            <a:spLocks noChangeArrowheads="1"/>
          </p:cNvSpPr>
          <p:nvPr/>
        </p:nvSpPr>
        <p:spPr bwMode="auto">
          <a:xfrm>
            <a:off x="4127500" y="15303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33" name="Rectangle 9"/>
          <p:cNvSpPr>
            <a:spLocks noChangeArrowheads="1"/>
          </p:cNvSpPr>
          <p:nvPr/>
        </p:nvSpPr>
        <p:spPr bwMode="auto">
          <a:xfrm>
            <a:off x="4432300" y="15303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34" name="Rectangle 10"/>
          <p:cNvSpPr>
            <a:spLocks noChangeArrowheads="1"/>
          </p:cNvSpPr>
          <p:nvPr/>
        </p:nvSpPr>
        <p:spPr bwMode="auto">
          <a:xfrm>
            <a:off x="4737100" y="15303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35" name="Rectangle 11"/>
          <p:cNvSpPr>
            <a:spLocks noChangeArrowheads="1"/>
          </p:cNvSpPr>
          <p:nvPr/>
        </p:nvSpPr>
        <p:spPr bwMode="auto">
          <a:xfrm>
            <a:off x="5041900" y="15303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36" name="Rectangle 12"/>
          <p:cNvSpPr>
            <a:spLocks noChangeArrowheads="1"/>
          </p:cNvSpPr>
          <p:nvPr/>
        </p:nvSpPr>
        <p:spPr bwMode="auto">
          <a:xfrm>
            <a:off x="5346700" y="15303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37" name="Rectangle 13"/>
          <p:cNvSpPr>
            <a:spLocks noChangeArrowheads="1"/>
          </p:cNvSpPr>
          <p:nvPr/>
        </p:nvSpPr>
        <p:spPr bwMode="auto">
          <a:xfrm>
            <a:off x="5651500" y="153035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38" name="Rectangle 14"/>
          <p:cNvSpPr>
            <a:spLocks noChangeArrowheads="1"/>
          </p:cNvSpPr>
          <p:nvPr/>
        </p:nvSpPr>
        <p:spPr bwMode="auto">
          <a:xfrm>
            <a:off x="5956300" y="15303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39" name="Rectangle 15"/>
          <p:cNvSpPr>
            <a:spLocks noChangeArrowheads="1"/>
          </p:cNvSpPr>
          <p:nvPr/>
        </p:nvSpPr>
        <p:spPr bwMode="auto">
          <a:xfrm>
            <a:off x="6261100" y="15303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40" name="Rectangle 16"/>
          <p:cNvSpPr>
            <a:spLocks noChangeArrowheads="1"/>
          </p:cNvSpPr>
          <p:nvPr/>
        </p:nvSpPr>
        <p:spPr bwMode="auto">
          <a:xfrm>
            <a:off x="6565900" y="15303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41" name="Rectangle 17"/>
          <p:cNvSpPr>
            <a:spLocks noChangeArrowheads="1"/>
          </p:cNvSpPr>
          <p:nvPr/>
        </p:nvSpPr>
        <p:spPr bwMode="auto">
          <a:xfrm>
            <a:off x="6870700" y="15303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42" name="Rectangle 18"/>
          <p:cNvSpPr>
            <a:spLocks noChangeArrowheads="1"/>
          </p:cNvSpPr>
          <p:nvPr/>
        </p:nvSpPr>
        <p:spPr bwMode="auto">
          <a:xfrm>
            <a:off x="2603500" y="183515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43" name="Rectangle 19"/>
          <p:cNvSpPr>
            <a:spLocks noChangeArrowheads="1"/>
          </p:cNvSpPr>
          <p:nvPr/>
        </p:nvSpPr>
        <p:spPr bwMode="auto">
          <a:xfrm>
            <a:off x="2908300" y="183515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44" name="Rectangle 20"/>
          <p:cNvSpPr>
            <a:spLocks noChangeArrowheads="1"/>
          </p:cNvSpPr>
          <p:nvPr/>
        </p:nvSpPr>
        <p:spPr bwMode="auto">
          <a:xfrm>
            <a:off x="3213100" y="18351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45" name="Rectangle 21"/>
          <p:cNvSpPr>
            <a:spLocks noChangeArrowheads="1"/>
          </p:cNvSpPr>
          <p:nvPr/>
        </p:nvSpPr>
        <p:spPr bwMode="auto">
          <a:xfrm>
            <a:off x="3517900" y="18351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46" name="Rectangle 22"/>
          <p:cNvSpPr>
            <a:spLocks noChangeArrowheads="1"/>
          </p:cNvSpPr>
          <p:nvPr/>
        </p:nvSpPr>
        <p:spPr bwMode="auto">
          <a:xfrm>
            <a:off x="3822700" y="183515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47" name="Rectangle 23"/>
          <p:cNvSpPr>
            <a:spLocks noChangeArrowheads="1"/>
          </p:cNvSpPr>
          <p:nvPr/>
        </p:nvSpPr>
        <p:spPr bwMode="auto">
          <a:xfrm>
            <a:off x="4127500" y="183515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48" name="Rectangle 24"/>
          <p:cNvSpPr>
            <a:spLocks noChangeArrowheads="1"/>
          </p:cNvSpPr>
          <p:nvPr/>
        </p:nvSpPr>
        <p:spPr bwMode="auto">
          <a:xfrm>
            <a:off x="4432300" y="183515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49" name="Rectangle 25"/>
          <p:cNvSpPr>
            <a:spLocks noChangeArrowheads="1"/>
          </p:cNvSpPr>
          <p:nvPr/>
        </p:nvSpPr>
        <p:spPr bwMode="auto">
          <a:xfrm>
            <a:off x="4737100" y="183515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50" name="Rectangle 26"/>
          <p:cNvSpPr>
            <a:spLocks noChangeArrowheads="1"/>
          </p:cNvSpPr>
          <p:nvPr/>
        </p:nvSpPr>
        <p:spPr bwMode="auto">
          <a:xfrm>
            <a:off x="5041900" y="183515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51" name="Rectangle 27"/>
          <p:cNvSpPr>
            <a:spLocks noChangeArrowheads="1"/>
          </p:cNvSpPr>
          <p:nvPr/>
        </p:nvSpPr>
        <p:spPr bwMode="auto">
          <a:xfrm>
            <a:off x="5346700" y="183515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52" name="Rectangle 28"/>
          <p:cNvSpPr>
            <a:spLocks noChangeArrowheads="1"/>
          </p:cNvSpPr>
          <p:nvPr/>
        </p:nvSpPr>
        <p:spPr bwMode="auto">
          <a:xfrm>
            <a:off x="5651500" y="18351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53" name="Rectangle 29"/>
          <p:cNvSpPr>
            <a:spLocks noChangeArrowheads="1"/>
          </p:cNvSpPr>
          <p:nvPr/>
        </p:nvSpPr>
        <p:spPr bwMode="auto">
          <a:xfrm>
            <a:off x="5956300" y="18351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54" name="Rectangle 30"/>
          <p:cNvSpPr>
            <a:spLocks noChangeArrowheads="1"/>
          </p:cNvSpPr>
          <p:nvPr/>
        </p:nvSpPr>
        <p:spPr bwMode="auto">
          <a:xfrm>
            <a:off x="6261100" y="18351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55" name="Rectangle 31"/>
          <p:cNvSpPr>
            <a:spLocks noChangeArrowheads="1"/>
          </p:cNvSpPr>
          <p:nvPr/>
        </p:nvSpPr>
        <p:spPr bwMode="auto">
          <a:xfrm>
            <a:off x="6565900" y="18351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56" name="Rectangle 32"/>
          <p:cNvSpPr>
            <a:spLocks noChangeArrowheads="1"/>
          </p:cNvSpPr>
          <p:nvPr/>
        </p:nvSpPr>
        <p:spPr bwMode="auto">
          <a:xfrm>
            <a:off x="6870700" y="18351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57" name="Rectangle 33"/>
          <p:cNvSpPr>
            <a:spLocks noChangeArrowheads="1"/>
          </p:cNvSpPr>
          <p:nvPr/>
        </p:nvSpPr>
        <p:spPr bwMode="auto">
          <a:xfrm>
            <a:off x="2603500" y="21399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58" name="Rectangle 34"/>
          <p:cNvSpPr>
            <a:spLocks noChangeArrowheads="1"/>
          </p:cNvSpPr>
          <p:nvPr/>
        </p:nvSpPr>
        <p:spPr bwMode="auto">
          <a:xfrm>
            <a:off x="2908300" y="213995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59" name="Rectangle 35"/>
          <p:cNvSpPr>
            <a:spLocks noChangeArrowheads="1"/>
          </p:cNvSpPr>
          <p:nvPr/>
        </p:nvSpPr>
        <p:spPr bwMode="auto">
          <a:xfrm>
            <a:off x="3213100" y="21399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60" name="Rectangle 36"/>
          <p:cNvSpPr>
            <a:spLocks noChangeArrowheads="1"/>
          </p:cNvSpPr>
          <p:nvPr/>
        </p:nvSpPr>
        <p:spPr bwMode="auto">
          <a:xfrm>
            <a:off x="3517900" y="213995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61" name="Rectangle 37"/>
          <p:cNvSpPr>
            <a:spLocks noChangeArrowheads="1"/>
          </p:cNvSpPr>
          <p:nvPr/>
        </p:nvSpPr>
        <p:spPr bwMode="auto">
          <a:xfrm>
            <a:off x="3822700" y="213995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62" name="Rectangle 38"/>
          <p:cNvSpPr>
            <a:spLocks noChangeArrowheads="1"/>
          </p:cNvSpPr>
          <p:nvPr/>
        </p:nvSpPr>
        <p:spPr bwMode="auto">
          <a:xfrm>
            <a:off x="4127500" y="21399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63" name="Rectangle 39"/>
          <p:cNvSpPr>
            <a:spLocks noChangeArrowheads="1"/>
          </p:cNvSpPr>
          <p:nvPr/>
        </p:nvSpPr>
        <p:spPr bwMode="auto">
          <a:xfrm>
            <a:off x="4432300" y="21399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64" name="Rectangle 40"/>
          <p:cNvSpPr>
            <a:spLocks noChangeArrowheads="1"/>
          </p:cNvSpPr>
          <p:nvPr/>
        </p:nvSpPr>
        <p:spPr bwMode="auto">
          <a:xfrm>
            <a:off x="4737100" y="21399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65" name="Rectangle 41"/>
          <p:cNvSpPr>
            <a:spLocks noChangeArrowheads="1"/>
          </p:cNvSpPr>
          <p:nvPr/>
        </p:nvSpPr>
        <p:spPr bwMode="auto">
          <a:xfrm>
            <a:off x="5041900" y="21399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66" name="Rectangle 42"/>
          <p:cNvSpPr>
            <a:spLocks noChangeArrowheads="1"/>
          </p:cNvSpPr>
          <p:nvPr/>
        </p:nvSpPr>
        <p:spPr bwMode="auto">
          <a:xfrm>
            <a:off x="5346700" y="21399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67" name="Rectangle 43"/>
          <p:cNvSpPr>
            <a:spLocks noChangeArrowheads="1"/>
          </p:cNvSpPr>
          <p:nvPr/>
        </p:nvSpPr>
        <p:spPr bwMode="auto">
          <a:xfrm>
            <a:off x="5651500" y="21399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68" name="Rectangle 44"/>
          <p:cNvSpPr>
            <a:spLocks noChangeArrowheads="1"/>
          </p:cNvSpPr>
          <p:nvPr/>
        </p:nvSpPr>
        <p:spPr bwMode="auto">
          <a:xfrm>
            <a:off x="5956300" y="21399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69" name="Rectangle 45"/>
          <p:cNvSpPr>
            <a:spLocks noChangeArrowheads="1"/>
          </p:cNvSpPr>
          <p:nvPr/>
        </p:nvSpPr>
        <p:spPr bwMode="auto">
          <a:xfrm>
            <a:off x="6261100" y="21399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70" name="Rectangle 46"/>
          <p:cNvSpPr>
            <a:spLocks noChangeArrowheads="1"/>
          </p:cNvSpPr>
          <p:nvPr/>
        </p:nvSpPr>
        <p:spPr bwMode="auto">
          <a:xfrm>
            <a:off x="6565900" y="21399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71" name="Rectangle 47"/>
          <p:cNvSpPr>
            <a:spLocks noChangeArrowheads="1"/>
          </p:cNvSpPr>
          <p:nvPr/>
        </p:nvSpPr>
        <p:spPr bwMode="auto">
          <a:xfrm>
            <a:off x="6870700" y="21399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72" name="Rectangle 48"/>
          <p:cNvSpPr>
            <a:spLocks noChangeArrowheads="1"/>
          </p:cNvSpPr>
          <p:nvPr/>
        </p:nvSpPr>
        <p:spPr bwMode="auto">
          <a:xfrm>
            <a:off x="2603500" y="24447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73" name="Rectangle 49"/>
          <p:cNvSpPr>
            <a:spLocks noChangeArrowheads="1"/>
          </p:cNvSpPr>
          <p:nvPr/>
        </p:nvSpPr>
        <p:spPr bwMode="auto">
          <a:xfrm>
            <a:off x="2908300" y="244475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74" name="Rectangle 50"/>
          <p:cNvSpPr>
            <a:spLocks noChangeArrowheads="1"/>
          </p:cNvSpPr>
          <p:nvPr/>
        </p:nvSpPr>
        <p:spPr bwMode="auto">
          <a:xfrm>
            <a:off x="3213100" y="24447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75" name="Rectangle 51"/>
          <p:cNvSpPr>
            <a:spLocks noChangeArrowheads="1"/>
          </p:cNvSpPr>
          <p:nvPr/>
        </p:nvSpPr>
        <p:spPr bwMode="auto">
          <a:xfrm>
            <a:off x="3517900" y="244475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76" name="Rectangle 52"/>
          <p:cNvSpPr>
            <a:spLocks noChangeArrowheads="1"/>
          </p:cNvSpPr>
          <p:nvPr/>
        </p:nvSpPr>
        <p:spPr bwMode="auto">
          <a:xfrm>
            <a:off x="3822700" y="24447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77" name="Rectangle 53"/>
          <p:cNvSpPr>
            <a:spLocks noChangeArrowheads="1"/>
          </p:cNvSpPr>
          <p:nvPr/>
        </p:nvSpPr>
        <p:spPr bwMode="auto">
          <a:xfrm>
            <a:off x="4127500" y="24447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78" name="Rectangle 54"/>
          <p:cNvSpPr>
            <a:spLocks noChangeArrowheads="1"/>
          </p:cNvSpPr>
          <p:nvPr/>
        </p:nvSpPr>
        <p:spPr bwMode="auto">
          <a:xfrm>
            <a:off x="4432300" y="24447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79" name="Rectangle 55"/>
          <p:cNvSpPr>
            <a:spLocks noChangeArrowheads="1"/>
          </p:cNvSpPr>
          <p:nvPr/>
        </p:nvSpPr>
        <p:spPr bwMode="auto">
          <a:xfrm>
            <a:off x="4737100" y="24447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80" name="Rectangle 56"/>
          <p:cNvSpPr>
            <a:spLocks noChangeArrowheads="1"/>
          </p:cNvSpPr>
          <p:nvPr/>
        </p:nvSpPr>
        <p:spPr bwMode="auto">
          <a:xfrm>
            <a:off x="5041900" y="24447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81" name="Rectangle 57"/>
          <p:cNvSpPr>
            <a:spLocks noChangeArrowheads="1"/>
          </p:cNvSpPr>
          <p:nvPr/>
        </p:nvSpPr>
        <p:spPr bwMode="auto">
          <a:xfrm>
            <a:off x="5346700" y="24447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82" name="Rectangle 58"/>
          <p:cNvSpPr>
            <a:spLocks noChangeArrowheads="1"/>
          </p:cNvSpPr>
          <p:nvPr/>
        </p:nvSpPr>
        <p:spPr bwMode="auto">
          <a:xfrm>
            <a:off x="5651500" y="24447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83" name="Rectangle 59"/>
          <p:cNvSpPr>
            <a:spLocks noChangeArrowheads="1"/>
          </p:cNvSpPr>
          <p:nvPr/>
        </p:nvSpPr>
        <p:spPr bwMode="auto">
          <a:xfrm>
            <a:off x="5956300" y="24447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84" name="Rectangle 60"/>
          <p:cNvSpPr>
            <a:spLocks noChangeArrowheads="1"/>
          </p:cNvSpPr>
          <p:nvPr/>
        </p:nvSpPr>
        <p:spPr bwMode="auto">
          <a:xfrm>
            <a:off x="6261100" y="24447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85" name="Rectangle 61"/>
          <p:cNvSpPr>
            <a:spLocks noChangeArrowheads="1"/>
          </p:cNvSpPr>
          <p:nvPr/>
        </p:nvSpPr>
        <p:spPr bwMode="auto">
          <a:xfrm>
            <a:off x="6565900" y="24447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86" name="Rectangle 62"/>
          <p:cNvSpPr>
            <a:spLocks noChangeArrowheads="1"/>
          </p:cNvSpPr>
          <p:nvPr/>
        </p:nvSpPr>
        <p:spPr bwMode="auto">
          <a:xfrm>
            <a:off x="6870700" y="24447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87" name="Rectangle 63"/>
          <p:cNvSpPr>
            <a:spLocks noChangeArrowheads="1"/>
          </p:cNvSpPr>
          <p:nvPr/>
        </p:nvSpPr>
        <p:spPr bwMode="auto">
          <a:xfrm>
            <a:off x="2603500" y="27495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88" name="Rectangle 64"/>
          <p:cNvSpPr>
            <a:spLocks noChangeArrowheads="1"/>
          </p:cNvSpPr>
          <p:nvPr/>
        </p:nvSpPr>
        <p:spPr bwMode="auto">
          <a:xfrm>
            <a:off x="2908300" y="2749550"/>
            <a:ext cx="292100" cy="292100"/>
          </a:xfrm>
          <a:prstGeom prst="rect">
            <a:avLst/>
          </a:prstGeom>
          <a:solidFill>
            <a:srgbClr val="33CC33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89" name="Rectangle 65"/>
          <p:cNvSpPr>
            <a:spLocks noChangeArrowheads="1"/>
          </p:cNvSpPr>
          <p:nvPr/>
        </p:nvSpPr>
        <p:spPr bwMode="auto">
          <a:xfrm>
            <a:off x="3213100" y="27495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90" name="Rectangle 66"/>
          <p:cNvSpPr>
            <a:spLocks noChangeArrowheads="1"/>
          </p:cNvSpPr>
          <p:nvPr/>
        </p:nvSpPr>
        <p:spPr bwMode="auto">
          <a:xfrm>
            <a:off x="3517900" y="27495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91" name="Rectangle 67"/>
          <p:cNvSpPr>
            <a:spLocks noChangeArrowheads="1"/>
          </p:cNvSpPr>
          <p:nvPr/>
        </p:nvSpPr>
        <p:spPr bwMode="auto">
          <a:xfrm>
            <a:off x="3822700" y="274955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92" name="Rectangle 68"/>
          <p:cNvSpPr>
            <a:spLocks noChangeArrowheads="1"/>
          </p:cNvSpPr>
          <p:nvPr/>
        </p:nvSpPr>
        <p:spPr bwMode="auto">
          <a:xfrm>
            <a:off x="4127500" y="27495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93" name="Rectangle 69"/>
          <p:cNvSpPr>
            <a:spLocks noChangeArrowheads="1"/>
          </p:cNvSpPr>
          <p:nvPr/>
        </p:nvSpPr>
        <p:spPr bwMode="auto">
          <a:xfrm>
            <a:off x="4432300" y="27495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94" name="Rectangle 70"/>
          <p:cNvSpPr>
            <a:spLocks noChangeArrowheads="1"/>
          </p:cNvSpPr>
          <p:nvPr/>
        </p:nvSpPr>
        <p:spPr bwMode="auto">
          <a:xfrm>
            <a:off x="4737100" y="27495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95" name="Rectangle 71"/>
          <p:cNvSpPr>
            <a:spLocks noChangeArrowheads="1"/>
          </p:cNvSpPr>
          <p:nvPr/>
        </p:nvSpPr>
        <p:spPr bwMode="auto">
          <a:xfrm>
            <a:off x="5041900" y="274955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96" name="Rectangle 72"/>
          <p:cNvSpPr>
            <a:spLocks noChangeArrowheads="1"/>
          </p:cNvSpPr>
          <p:nvPr/>
        </p:nvSpPr>
        <p:spPr bwMode="auto">
          <a:xfrm>
            <a:off x="5346700" y="274955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97" name="Rectangle 73"/>
          <p:cNvSpPr>
            <a:spLocks noChangeArrowheads="1"/>
          </p:cNvSpPr>
          <p:nvPr/>
        </p:nvSpPr>
        <p:spPr bwMode="auto">
          <a:xfrm>
            <a:off x="5651500" y="274955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98" name="Rectangle 74"/>
          <p:cNvSpPr>
            <a:spLocks noChangeArrowheads="1"/>
          </p:cNvSpPr>
          <p:nvPr/>
        </p:nvSpPr>
        <p:spPr bwMode="auto">
          <a:xfrm>
            <a:off x="5956300" y="274955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99" name="Rectangle 75"/>
          <p:cNvSpPr>
            <a:spLocks noChangeArrowheads="1"/>
          </p:cNvSpPr>
          <p:nvPr/>
        </p:nvSpPr>
        <p:spPr bwMode="auto">
          <a:xfrm>
            <a:off x="6261100" y="274955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00" name="Rectangle 76"/>
          <p:cNvSpPr>
            <a:spLocks noChangeArrowheads="1"/>
          </p:cNvSpPr>
          <p:nvPr/>
        </p:nvSpPr>
        <p:spPr bwMode="auto">
          <a:xfrm>
            <a:off x="6565900" y="27495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01" name="Rectangle 77"/>
          <p:cNvSpPr>
            <a:spLocks noChangeArrowheads="1"/>
          </p:cNvSpPr>
          <p:nvPr/>
        </p:nvSpPr>
        <p:spPr bwMode="auto">
          <a:xfrm>
            <a:off x="6870700" y="27495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02" name="Rectangle 78"/>
          <p:cNvSpPr>
            <a:spLocks noChangeArrowheads="1"/>
          </p:cNvSpPr>
          <p:nvPr/>
        </p:nvSpPr>
        <p:spPr bwMode="auto">
          <a:xfrm>
            <a:off x="2603500" y="30543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03" name="Rectangle 79"/>
          <p:cNvSpPr>
            <a:spLocks noChangeArrowheads="1"/>
          </p:cNvSpPr>
          <p:nvPr/>
        </p:nvSpPr>
        <p:spPr bwMode="auto">
          <a:xfrm>
            <a:off x="2908300" y="305435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04" name="Rectangle 80"/>
          <p:cNvSpPr>
            <a:spLocks noChangeArrowheads="1"/>
          </p:cNvSpPr>
          <p:nvPr/>
        </p:nvSpPr>
        <p:spPr bwMode="auto">
          <a:xfrm>
            <a:off x="3213100" y="30543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05" name="Rectangle 81"/>
          <p:cNvSpPr>
            <a:spLocks noChangeArrowheads="1"/>
          </p:cNvSpPr>
          <p:nvPr/>
        </p:nvSpPr>
        <p:spPr bwMode="auto">
          <a:xfrm>
            <a:off x="3517900" y="305435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06" name="Rectangle 82"/>
          <p:cNvSpPr>
            <a:spLocks noChangeArrowheads="1"/>
          </p:cNvSpPr>
          <p:nvPr/>
        </p:nvSpPr>
        <p:spPr bwMode="auto">
          <a:xfrm>
            <a:off x="3822700" y="3054350"/>
            <a:ext cx="292100" cy="29210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07" name="Rectangle 83"/>
          <p:cNvSpPr>
            <a:spLocks noChangeArrowheads="1"/>
          </p:cNvSpPr>
          <p:nvPr/>
        </p:nvSpPr>
        <p:spPr bwMode="auto">
          <a:xfrm>
            <a:off x="4127500" y="30543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08" name="Rectangle 84"/>
          <p:cNvSpPr>
            <a:spLocks noChangeArrowheads="1"/>
          </p:cNvSpPr>
          <p:nvPr/>
        </p:nvSpPr>
        <p:spPr bwMode="auto">
          <a:xfrm>
            <a:off x="4432300" y="30543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09" name="Rectangle 85"/>
          <p:cNvSpPr>
            <a:spLocks noChangeArrowheads="1"/>
          </p:cNvSpPr>
          <p:nvPr/>
        </p:nvSpPr>
        <p:spPr bwMode="auto">
          <a:xfrm>
            <a:off x="4737100" y="30543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10" name="Rectangle 86"/>
          <p:cNvSpPr>
            <a:spLocks noChangeArrowheads="1"/>
          </p:cNvSpPr>
          <p:nvPr/>
        </p:nvSpPr>
        <p:spPr bwMode="auto">
          <a:xfrm>
            <a:off x="5041900" y="30543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11" name="Rectangle 87"/>
          <p:cNvSpPr>
            <a:spLocks noChangeArrowheads="1"/>
          </p:cNvSpPr>
          <p:nvPr/>
        </p:nvSpPr>
        <p:spPr bwMode="auto">
          <a:xfrm>
            <a:off x="5346700" y="30543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12" name="Rectangle 88"/>
          <p:cNvSpPr>
            <a:spLocks noChangeArrowheads="1"/>
          </p:cNvSpPr>
          <p:nvPr/>
        </p:nvSpPr>
        <p:spPr bwMode="auto">
          <a:xfrm>
            <a:off x="5651500" y="30543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13" name="Rectangle 89"/>
          <p:cNvSpPr>
            <a:spLocks noChangeArrowheads="1"/>
          </p:cNvSpPr>
          <p:nvPr/>
        </p:nvSpPr>
        <p:spPr bwMode="auto">
          <a:xfrm>
            <a:off x="5956300" y="30543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14" name="Rectangle 90"/>
          <p:cNvSpPr>
            <a:spLocks noChangeArrowheads="1"/>
          </p:cNvSpPr>
          <p:nvPr/>
        </p:nvSpPr>
        <p:spPr bwMode="auto">
          <a:xfrm>
            <a:off x="6261100" y="305435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15" name="Rectangle 91"/>
          <p:cNvSpPr>
            <a:spLocks noChangeArrowheads="1"/>
          </p:cNvSpPr>
          <p:nvPr/>
        </p:nvSpPr>
        <p:spPr bwMode="auto">
          <a:xfrm>
            <a:off x="6565900" y="30543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16" name="Rectangle 92"/>
          <p:cNvSpPr>
            <a:spLocks noChangeArrowheads="1"/>
          </p:cNvSpPr>
          <p:nvPr/>
        </p:nvSpPr>
        <p:spPr bwMode="auto">
          <a:xfrm>
            <a:off x="6870700" y="30543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17" name="Rectangle 93"/>
          <p:cNvSpPr>
            <a:spLocks noChangeArrowheads="1"/>
          </p:cNvSpPr>
          <p:nvPr/>
        </p:nvSpPr>
        <p:spPr bwMode="auto">
          <a:xfrm>
            <a:off x="2603500" y="33591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18" name="Rectangle 94"/>
          <p:cNvSpPr>
            <a:spLocks noChangeArrowheads="1"/>
          </p:cNvSpPr>
          <p:nvPr/>
        </p:nvSpPr>
        <p:spPr bwMode="auto">
          <a:xfrm>
            <a:off x="2908300" y="33591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19" name="Rectangle 95"/>
          <p:cNvSpPr>
            <a:spLocks noChangeArrowheads="1"/>
          </p:cNvSpPr>
          <p:nvPr/>
        </p:nvSpPr>
        <p:spPr bwMode="auto">
          <a:xfrm>
            <a:off x="3213100" y="33591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20" name="Rectangle 96"/>
          <p:cNvSpPr>
            <a:spLocks noChangeArrowheads="1"/>
          </p:cNvSpPr>
          <p:nvPr/>
        </p:nvSpPr>
        <p:spPr bwMode="auto">
          <a:xfrm>
            <a:off x="3517900" y="33591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21" name="Rectangle 97"/>
          <p:cNvSpPr>
            <a:spLocks noChangeArrowheads="1"/>
          </p:cNvSpPr>
          <p:nvPr/>
        </p:nvSpPr>
        <p:spPr bwMode="auto">
          <a:xfrm>
            <a:off x="3822700" y="33591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22" name="Rectangle 98"/>
          <p:cNvSpPr>
            <a:spLocks noChangeArrowheads="1"/>
          </p:cNvSpPr>
          <p:nvPr/>
        </p:nvSpPr>
        <p:spPr bwMode="auto">
          <a:xfrm>
            <a:off x="4127500" y="33591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23" name="Rectangle 99"/>
          <p:cNvSpPr>
            <a:spLocks noChangeArrowheads="1"/>
          </p:cNvSpPr>
          <p:nvPr/>
        </p:nvSpPr>
        <p:spPr bwMode="auto">
          <a:xfrm>
            <a:off x="4432300" y="33591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24" name="Rectangle 100"/>
          <p:cNvSpPr>
            <a:spLocks noChangeArrowheads="1"/>
          </p:cNvSpPr>
          <p:nvPr/>
        </p:nvSpPr>
        <p:spPr bwMode="auto">
          <a:xfrm>
            <a:off x="4737100" y="33591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25" name="Rectangle 101"/>
          <p:cNvSpPr>
            <a:spLocks noChangeArrowheads="1"/>
          </p:cNvSpPr>
          <p:nvPr/>
        </p:nvSpPr>
        <p:spPr bwMode="auto">
          <a:xfrm>
            <a:off x="5041900" y="33591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26" name="Rectangle 102"/>
          <p:cNvSpPr>
            <a:spLocks noChangeArrowheads="1"/>
          </p:cNvSpPr>
          <p:nvPr/>
        </p:nvSpPr>
        <p:spPr bwMode="auto">
          <a:xfrm>
            <a:off x="5346700" y="33591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27" name="Rectangle 103"/>
          <p:cNvSpPr>
            <a:spLocks noChangeArrowheads="1"/>
          </p:cNvSpPr>
          <p:nvPr/>
        </p:nvSpPr>
        <p:spPr bwMode="auto">
          <a:xfrm>
            <a:off x="5651500" y="33591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28" name="Rectangle 104"/>
          <p:cNvSpPr>
            <a:spLocks noChangeArrowheads="1"/>
          </p:cNvSpPr>
          <p:nvPr/>
        </p:nvSpPr>
        <p:spPr bwMode="auto">
          <a:xfrm>
            <a:off x="5956300" y="33591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29" name="Rectangle 105"/>
          <p:cNvSpPr>
            <a:spLocks noChangeArrowheads="1"/>
          </p:cNvSpPr>
          <p:nvPr/>
        </p:nvSpPr>
        <p:spPr bwMode="auto">
          <a:xfrm>
            <a:off x="6261100" y="33591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30" name="Rectangle 106"/>
          <p:cNvSpPr>
            <a:spLocks noChangeArrowheads="1"/>
          </p:cNvSpPr>
          <p:nvPr/>
        </p:nvSpPr>
        <p:spPr bwMode="auto">
          <a:xfrm>
            <a:off x="6565900" y="33591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31" name="Rectangle 107"/>
          <p:cNvSpPr>
            <a:spLocks noChangeArrowheads="1"/>
          </p:cNvSpPr>
          <p:nvPr/>
        </p:nvSpPr>
        <p:spPr bwMode="auto">
          <a:xfrm>
            <a:off x="6870700" y="33591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32" name="Rectangle 108"/>
          <p:cNvSpPr>
            <a:spLocks noChangeArrowheads="1"/>
          </p:cNvSpPr>
          <p:nvPr/>
        </p:nvSpPr>
        <p:spPr bwMode="auto">
          <a:xfrm>
            <a:off x="2603500" y="36639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33" name="Rectangle 109"/>
          <p:cNvSpPr>
            <a:spLocks noChangeArrowheads="1"/>
          </p:cNvSpPr>
          <p:nvPr/>
        </p:nvSpPr>
        <p:spPr bwMode="auto">
          <a:xfrm>
            <a:off x="2908300" y="366395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34" name="Rectangle 110"/>
          <p:cNvSpPr>
            <a:spLocks noChangeArrowheads="1"/>
          </p:cNvSpPr>
          <p:nvPr/>
        </p:nvSpPr>
        <p:spPr bwMode="auto">
          <a:xfrm>
            <a:off x="3213100" y="36639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35" name="Rectangle 111"/>
          <p:cNvSpPr>
            <a:spLocks noChangeArrowheads="1"/>
          </p:cNvSpPr>
          <p:nvPr/>
        </p:nvSpPr>
        <p:spPr bwMode="auto">
          <a:xfrm>
            <a:off x="3517900" y="36639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36" name="Rectangle 112"/>
          <p:cNvSpPr>
            <a:spLocks noChangeArrowheads="1"/>
          </p:cNvSpPr>
          <p:nvPr/>
        </p:nvSpPr>
        <p:spPr bwMode="auto">
          <a:xfrm>
            <a:off x="3822700" y="36639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37" name="Rectangle 113"/>
          <p:cNvSpPr>
            <a:spLocks noChangeArrowheads="1"/>
          </p:cNvSpPr>
          <p:nvPr/>
        </p:nvSpPr>
        <p:spPr bwMode="auto">
          <a:xfrm>
            <a:off x="4127500" y="36639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38" name="Rectangle 114"/>
          <p:cNvSpPr>
            <a:spLocks noChangeArrowheads="1"/>
          </p:cNvSpPr>
          <p:nvPr/>
        </p:nvSpPr>
        <p:spPr bwMode="auto">
          <a:xfrm>
            <a:off x="4432300" y="36639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39" name="Rectangle 115"/>
          <p:cNvSpPr>
            <a:spLocks noChangeArrowheads="1"/>
          </p:cNvSpPr>
          <p:nvPr/>
        </p:nvSpPr>
        <p:spPr bwMode="auto">
          <a:xfrm>
            <a:off x="4737100" y="366395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40" name="Rectangle 116"/>
          <p:cNvSpPr>
            <a:spLocks noChangeArrowheads="1"/>
          </p:cNvSpPr>
          <p:nvPr/>
        </p:nvSpPr>
        <p:spPr bwMode="auto">
          <a:xfrm>
            <a:off x="5041900" y="36639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41" name="Rectangle 117"/>
          <p:cNvSpPr>
            <a:spLocks noChangeArrowheads="1"/>
          </p:cNvSpPr>
          <p:nvPr/>
        </p:nvSpPr>
        <p:spPr bwMode="auto">
          <a:xfrm>
            <a:off x="5346700" y="366395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42" name="Rectangle 118"/>
          <p:cNvSpPr>
            <a:spLocks noChangeArrowheads="1"/>
          </p:cNvSpPr>
          <p:nvPr/>
        </p:nvSpPr>
        <p:spPr bwMode="auto">
          <a:xfrm>
            <a:off x="5651500" y="36639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43" name="Rectangle 119"/>
          <p:cNvSpPr>
            <a:spLocks noChangeArrowheads="1"/>
          </p:cNvSpPr>
          <p:nvPr/>
        </p:nvSpPr>
        <p:spPr bwMode="auto">
          <a:xfrm>
            <a:off x="5956300" y="366395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44" name="Rectangle 120"/>
          <p:cNvSpPr>
            <a:spLocks noChangeArrowheads="1"/>
          </p:cNvSpPr>
          <p:nvPr/>
        </p:nvSpPr>
        <p:spPr bwMode="auto">
          <a:xfrm>
            <a:off x="6261100" y="36639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45" name="Rectangle 121"/>
          <p:cNvSpPr>
            <a:spLocks noChangeArrowheads="1"/>
          </p:cNvSpPr>
          <p:nvPr/>
        </p:nvSpPr>
        <p:spPr bwMode="auto">
          <a:xfrm>
            <a:off x="6565900" y="366395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46" name="Rectangle 122"/>
          <p:cNvSpPr>
            <a:spLocks noChangeArrowheads="1"/>
          </p:cNvSpPr>
          <p:nvPr/>
        </p:nvSpPr>
        <p:spPr bwMode="auto">
          <a:xfrm>
            <a:off x="6870700" y="366395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47" name="Rectangle 123"/>
          <p:cNvSpPr>
            <a:spLocks noChangeArrowheads="1"/>
          </p:cNvSpPr>
          <p:nvPr/>
        </p:nvSpPr>
        <p:spPr bwMode="auto">
          <a:xfrm>
            <a:off x="2603500" y="39687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48" name="Rectangle 124"/>
          <p:cNvSpPr>
            <a:spLocks noChangeArrowheads="1"/>
          </p:cNvSpPr>
          <p:nvPr/>
        </p:nvSpPr>
        <p:spPr bwMode="auto">
          <a:xfrm>
            <a:off x="2908300" y="39687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49" name="Rectangle 125"/>
          <p:cNvSpPr>
            <a:spLocks noChangeArrowheads="1"/>
          </p:cNvSpPr>
          <p:nvPr/>
        </p:nvSpPr>
        <p:spPr bwMode="auto">
          <a:xfrm>
            <a:off x="3213100" y="39687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50" name="Rectangle 126"/>
          <p:cNvSpPr>
            <a:spLocks noChangeArrowheads="1"/>
          </p:cNvSpPr>
          <p:nvPr/>
        </p:nvSpPr>
        <p:spPr bwMode="auto">
          <a:xfrm>
            <a:off x="3517900" y="39687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51" name="Rectangle 127"/>
          <p:cNvSpPr>
            <a:spLocks noChangeArrowheads="1"/>
          </p:cNvSpPr>
          <p:nvPr/>
        </p:nvSpPr>
        <p:spPr bwMode="auto">
          <a:xfrm>
            <a:off x="3822700" y="396875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52" name="Rectangle 128"/>
          <p:cNvSpPr>
            <a:spLocks noChangeArrowheads="1"/>
          </p:cNvSpPr>
          <p:nvPr/>
        </p:nvSpPr>
        <p:spPr bwMode="auto">
          <a:xfrm>
            <a:off x="4127500" y="39687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53" name="Rectangle 129"/>
          <p:cNvSpPr>
            <a:spLocks noChangeArrowheads="1"/>
          </p:cNvSpPr>
          <p:nvPr/>
        </p:nvSpPr>
        <p:spPr bwMode="auto">
          <a:xfrm>
            <a:off x="4432300" y="39687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54" name="Rectangle 130"/>
          <p:cNvSpPr>
            <a:spLocks noChangeArrowheads="1"/>
          </p:cNvSpPr>
          <p:nvPr/>
        </p:nvSpPr>
        <p:spPr bwMode="auto">
          <a:xfrm>
            <a:off x="4737100" y="39687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55" name="Rectangle 131"/>
          <p:cNvSpPr>
            <a:spLocks noChangeArrowheads="1"/>
          </p:cNvSpPr>
          <p:nvPr/>
        </p:nvSpPr>
        <p:spPr bwMode="auto">
          <a:xfrm>
            <a:off x="5041900" y="39687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56" name="Rectangle 132"/>
          <p:cNvSpPr>
            <a:spLocks noChangeArrowheads="1"/>
          </p:cNvSpPr>
          <p:nvPr/>
        </p:nvSpPr>
        <p:spPr bwMode="auto">
          <a:xfrm>
            <a:off x="5346700" y="39687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57" name="Rectangle 133"/>
          <p:cNvSpPr>
            <a:spLocks noChangeArrowheads="1"/>
          </p:cNvSpPr>
          <p:nvPr/>
        </p:nvSpPr>
        <p:spPr bwMode="auto">
          <a:xfrm>
            <a:off x="5651500" y="39687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58" name="Rectangle 134"/>
          <p:cNvSpPr>
            <a:spLocks noChangeArrowheads="1"/>
          </p:cNvSpPr>
          <p:nvPr/>
        </p:nvSpPr>
        <p:spPr bwMode="auto">
          <a:xfrm>
            <a:off x="5956300" y="39687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59" name="Rectangle 135"/>
          <p:cNvSpPr>
            <a:spLocks noChangeArrowheads="1"/>
          </p:cNvSpPr>
          <p:nvPr/>
        </p:nvSpPr>
        <p:spPr bwMode="auto">
          <a:xfrm>
            <a:off x="6261100" y="39687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60" name="Rectangle 136"/>
          <p:cNvSpPr>
            <a:spLocks noChangeArrowheads="1"/>
          </p:cNvSpPr>
          <p:nvPr/>
        </p:nvSpPr>
        <p:spPr bwMode="auto">
          <a:xfrm>
            <a:off x="6565900" y="39687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61" name="Rectangle 137"/>
          <p:cNvSpPr>
            <a:spLocks noChangeArrowheads="1"/>
          </p:cNvSpPr>
          <p:nvPr/>
        </p:nvSpPr>
        <p:spPr bwMode="auto">
          <a:xfrm>
            <a:off x="6870700" y="39687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62" name="Rectangle 138"/>
          <p:cNvSpPr>
            <a:spLocks noChangeArrowheads="1"/>
          </p:cNvSpPr>
          <p:nvPr/>
        </p:nvSpPr>
        <p:spPr bwMode="auto">
          <a:xfrm>
            <a:off x="2603500" y="42735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63" name="Rectangle 139"/>
          <p:cNvSpPr>
            <a:spLocks noChangeArrowheads="1"/>
          </p:cNvSpPr>
          <p:nvPr/>
        </p:nvSpPr>
        <p:spPr bwMode="auto">
          <a:xfrm>
            <a:off x="2908300" y="427355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64" name="Rectangle 140"/>
          <p:cNvSpPr>
            <a:spLocks noChangeArrowheads="1"/>
          </p:cNvSpPr>
          <p:nvPr/>
        </p:nvSpPr>
        <p:spPr bwMode="auto">
          <a:xfrm>
            <a:off x="3213100" y="427355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65" name="Rectangle 141"/>
          <p:cNvSpPr>
            <a:spLocks noChangeArrowheads="1"/>
          </p:cNvSpPr>
          <p:nvPr/>
        </p:nvSpPr>
        <p:spPr bwMode="auto">
          <a:xfrm>
            <a:off x="3517900" y="42735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66" name="Rectangle 142"/>
          <p:cNvSpPr>
            <a:spLocks noChangeArrowheads="1"/>
          </p:cNvSpPr>
          <p:nvPr/>
        </p:nvSpPr>
        <p:spPr bwMode="auto">
          <a:xfrm>
            <a:off x="3822700" y="42735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67" name="Rectangle 143"/>
          <p:cNvSpPr>
            <a:spLocks noChangeArrowheads="1"/>
          </p:cNvSpPr>
          <p:nvPr/>
        </p:nvSpPr>
        <p:spPr bwMode="auto">
          <a:xfrm>
            <a:off x="4127500" y="42735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68" name="Rectangle 144"/>
          <p:cNvSpPr>
            <a:spLocks noChangeArrowheads="1"/>
          </p:cNvSpPr>
          <p:nvPr/>
        </p:nvSpPr>
        <p:spPr bwMode="auto">
          <a:xfrm>
            <a:off x="4432300" y="427355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69" name="Rectangle 145"/>
          <p:cNvSpPr>
            <a:spLocks noChangeArrowheads="1"/>
          </p:cNvSpPr>
          <p:nvPr/>
        </p:nvSpPr>
        <p:spPr bwMode="auto">
          <a:xfrm>
            <a:off x="4737100" y="42735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70" name="Rectangle 146"/>
          <p:cNvSpPr>
            <a:spLocks noChangeArrowheads="1"/>
          </p:cNvSpPr>
          <p:nvPr/>
        </p:nvSpPr>
        <p:spPr bwMode="auto">
          <a:xfrm>
            <a:off x="5041900" y="42735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71" name="Rectangle 147"/>
          <p:cNvSpPr>
            <a:spLocks noChangeArrowheads="1"/>
          </p:cNvSpPr>
          <p:nvPr/>
        </p:nvSpPr>
        <p:spPr bwMode="auto">
          <a:xfrm>
            <a:off x="5346700" y="42735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72" name="Rectangle 148"/>
          <p:cNvSpPr>
            <a:spLocks noChangeArrowheads="1"/>
          </p:cNvSpPr>
          <p:nvPr/>
        </p:nvSpPr>
        <p:spPr bwMode="auto">
          <a:xfrm>
            <a:off x="5651500" y="42735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73" name="Rectangle 149"/>
          <p:cNvSpPr>
            <a:spLocks noChangeArrowheads="1"/>
          </p:cNvSpPr>
          <p:nvPr/>
        </p:nvSpPr>
        <p:spPr bwMode="auto">
          <a:xfrm>
            <a:off x="5956300" y="42735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74" name="Rectangle 150"/>
          <p:cNvSpPr>
            <a:spLocks noChangeArrowheads="1"/>
          </p:cNvSpPr>
          <p:nvPr/>
        </p:nvSpPr>
        <p:spPr bwMode="auto">
          <a:xfrm>
            <a:off x="6261100" y="42735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75" name="Rectangle 151"/>
          <p:cNvSpPr>
            <a:spLocks noChangeArrowheads="1"/>
          </p:cNvSpPr>
          <p:nvPr/>
        </p:nvSpPr>
        <p:spPr bwMode="auto">
          <a:xfrm>
            <a:off x="6565900" y="42735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76" name="Rectangle 152"/>
          <p:cNvSpPr>
            <a:spLocks noChangeArrowheads="1"/>
          </p:cNvSpPr>
          <p:nvPr/>
        </p:nvSpPr>
        <p:spPr bwMode="auto">
          <a:xfrm>
            <a:off x="6870700" y="42735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77" name="Rectangle 153"/>
          <p:cNvSpPr>
            <a:spLocks noChangeArrowheads="1"/>
          </p:cNvSpPr>
          <p:nvPr/>
        </p:nvSpPr>
        <p:spPr bwMode="auto">
          <a:xfrm>
            <a:off x="2603500" y="45783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78" name="Rectangle 154"/>
          <p:cNvSpPr>
            <a:spLocks noChangeArrowheads="1"/>
          </p:cNvSpPr>
          <p:nvPr/>
        </p:nvSpPr>
        <p:spPr bwMode="auto">
          <a:xfrm>
            <a:off x="2908300" y="457835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79" name="Rectangle 155"/>
          <p:cNvSpPr>
            <a:spLocks noChangeArrowheads="1"/>
          </p:cNvSpPr>
          <p:nvPr/>
        </p:nvSpPr>
        <p:spPr bwMode="auto">
          <a:xfrm>
            <a:off x="3213100" y="457835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80" name="Rectangle 156"/>
          <p:cNvSpPr>
            <a:spLocks noChangeArrowheads="1"/>
          </p:cNvSpPr>
          <p:nvPr/>
        </p:nvSpPr>
        <p:spPr bwMode="auto">
          <a:xfrm>
            <a:off x="3517900" y="45783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81" name="Rectangle 157"/>
          <p:cNvSpPr>
            <a:spLocks noChangeArrowheads="1"/>
          </p:cNvSpPr>
          <p:nvPr/>
        </p:nvSpPr>
        <p:spPr bwMode="auto">
          <a:xfrm>
            <a:off x="3822700" y="45783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82" name="Rectangle 158"/>
          <p:cNvSpPr>
            <a:spLocks noChangeArrowheads="1"/>
          </p:cNvSpPr>
          <p:nvPr/>
        </p:nvSpPr>
        <p:spPr bwMode="auto">
          <a:xfrm>
            <a:off x="4127500" y="457835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83" name="Rectangle 159"/>
          <p:cNvSpPr>
            <a:spLocks noChangeArrowheads="1"/>
          </p:cNvSpPr>
          <p:nvPr/>
        </p:nvSpPr>
        <p:spPr bwMode="auto">
          <a:xfrm>
            <a:off x="4432300" y="457835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84" name="Rectangle 160"/>
          <p:cNvSpPr>
            <a:spLocks noChangeArrowheads="1"/>
          </p:cNvSpPr>
          <p:nvPr/>
        </p:nvSpPr>
        <p:spPr bwMode="auto">
          <a:xfrm>
            <a:off x="4737100" y="45783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85" name="Rectangle 161"/>
          <p:cNvSpPr>
            <a:spLocks noChangeArrowheads="1"/>
          </p:cNvSpPr>
          <p:nvPr/>
        </p:nvSpPr>
        <p:spPr bwMode="auto">
          <a:xfrm>
            <a:off x="5041900" y="45783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86" name="Rectangle 162"/>
          <p:cNvSpPr>
            <a:spLocks noChangeArrowheads="1"/>
          </p:cNvSpPr>
          <p:nvPr/>
        </p:nvSpPr>
        <p:spPr bwMode="auto">
          <a:xfrm>
            <a:off x="5346700" y="45783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87" name="Rectangle 163"/>
          <p:cNvSpPr>
            <a:spLocks noChangeArrowheads="1"/>
          </p:cNvSpPr>
          <p:nvPr/>
        </p:nvSpPr>
        <p:spPr bwMode="auto">
          <a:xfrm>
            <a:off x="5651500" y="45783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88" name="Rectangle 164"/>
          <p:cNvSpPr>
            <a:spLocks noChangeArrowheads="1"/>
          </p:cNvSpPr>
          <p:nvPr/>
        </p:nvSpPr>
        <p:spPr bwMode="auto">
          <a:xfrm>
            <a:off x="5956300" y="457835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89" name="Rectangle 165"/>
          <p:cNvSpPr>
            <a:spLocks noChangeArrowheads="1"/>
          </p:cNvSpPr>
          <p:nvPr/>
        </p:nvSpPr>
        <p:spPr bwMode="auto">
          <a:xfrm>
            <a:off x="6261100" y="45783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90" name="Rectangle 166"/>
          <p:cNvSpPr>
            <a:spLocks noChangeArrowheads="1"/>
          </p:cNvSpPr>
          <p:nvPr/>
        </p:nvSpPr>
        <p:spPr bwMode="auto">
          <a:xfrm>
            <a:off x="6565900" y="45783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91" name="Rectangle 167"/>
          <p:cNvSpPr>
            <a:spLocks noChangeArrowheads="1"/>
          </p:cNvSpPr>
          <p:nvPr/>
        </p:nvSpPr>
        <p:spPr bwMode="auto">
          <a:xfrm>
            <a:off x="6870700" y="45783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92" name="Rectangle 168"/>
          <p:cNvSpPr>
            <a:spLocks noChangeArrowheads="1"/>
          </p:cNvSpPr>
          <p:nvPr/>
        </p:nvSpPr>
        <p:spPr bwMode="auto">
          <a:xfrm>
            <a:off x="2603500" y="48831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93" name="Rectangle 169"/>
          <p:cNvSpPr>
            <a:spLocks noChangeArrowheads="1"/>
          </p:cNvSpPr>
          <p:nvPr/>
        </p:nvSpPr>
        <p:spPr bwMode="auto">
          <a:xfrm>
            <a:off x="2908300" y="488315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94" name="Rectangle 170"/>
          <p:cNvSpPr>
            <a:spLocks noChangeArrowheads="1"/>
          </p:cNvSpPr>
          <p:nvPr/>
        </p:nvSpPr>
        <p:spPr bwMode="auto">
          <a:xfrm>
            <a:off x="3213100" y="488315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95" name="Rectangle 171"/>
          <p:cNvSpPr>
            <a:spLocks noChangeArrowheads="1"/>
          </p:cNvSpPr>
          <p:nvPr/>
        </p:nvSpPr>
        <p:spPr bwMode="auto">
          <a:xfrm>
            <a:off x="3517900" y="48831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96" name="Rectangle 172"/>
          <p:cNvSpPr>
            <a:spLocks noChangeArrowheads="1"/>
          </p:cNvSpPr>
          <p:nvPr/>
        </p:nvSpPr>
        <p:spPr bwMode="auto">
          <a:xfrm>
            <a:off x="3822700" y="48831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97" name="Rectangle 173"/>
          <p:cNvSpPr>
            <a:spLocks noChangeArrowheads="1"/>
          </p:cNvSpPr>
          <p:nvPr/>
        </p:nvSpPr>
        <p:spPr bwMode="auto">
          <a:xfrm>
            <a:off x="4127500" y="48831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98" name="Rectangle 174"/>
          <p:cNvSpPr>
            <a:spLocks noChangeArrowheads="1"/>
          </p:cNvSpPr>
          <p:nvPr/>
        </p:nvSpPr>
        <p:spPr bwMode="auto">
          <a:xfrm>
            <a:off x="4432300" y="488315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99" name="Rectangle 175"/>
          <p:cNvSpPr>
            <a:spLocks noChangeArrowheads="1"/>
          </p:cNvSpPr>
          <p:nvPr/>
        </p:nvSpPr>
        <p:spPr bwMode="auto">
          <a:xfrm>
            <a:off x="4737100" y="488315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00" name="Rectangle 176"/>
          <p:cNvSpPr>
            <a:spLocks noChangeArrowheads="1"/>
          </p:cNvSpPr>
          <p:nvPr/>
        </p:nvSpPr>
        <p:spPr bwMode="auto">
          <a:xfrm>
            <a:off x="5041900" y="488315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01" name="Rectangle 177"/>
          <p:cNvSpPr>
            <a:spLocks noChangeArrowheads="1"/>
          </p:cNvSpPr>
          <p:nvPr/>
        </p:nvSpPr>
        <p:spPr bwMode="auto">
          <a:xfrm>
            <a:off x="5346700" y="488315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02" name="Rectangle 178"/>
          <p:cNvSpPr>
            <a:spLocks noChangeArrowheads="1"/>
          </p:cNvSpPr>
          <p:nvPr/>
        </p:nvSpPr>
        <p:spPr bwMode="auto">
          <a:xfrm>
            <a:off x="5651500" y="488315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03" name="Rectangle 179"/>
          <p:cNvSpPr>
            <a:spLocks noChangeArrowheads="1"/>
          </p:cNvSpPr>
          <p:nvPr/>
        </p:nvSpPr>
        <p:spPr bwMode="auto">
          <a:xfrm>
            <a:off x="5956300" y="488315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04" name="Rectangle 180"/>
          <p:cNvSpPr>
            <a:spLocks noChangeArrowheads="1"/>
          </p:cNvSpPr>
          <p:nvPr/>
        </p:nvSpPr>
        <p:spPr bwMode="auto">
          <a:xfrm>
            <a:off x="6261100" y="48831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05" name="Rectangle 181"/>
          <p:cNvSpPr>
            <a:spLocks noChangeArrowheads="1"/>
          </p:cNvSpPr>
          <p:nvPr/>
        </p:nvSpPr>
        <p:spPr bwMode="auto">
          <a:xfrm>
            <a:off x="6565900" y="48831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06" name="Rectangle 182"/>
          <p:cNvSpPr>
            <a:spLocks noChangeArrowheads="1"/>
          </p:cNvSpPr>
          <p:nvPr/>
        </p:nvSpPr>
        <p:spPr bwMode="auto">
          <a:xfrm>
            <a:off x="6870700" y="48831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07" name="Rectangle 183"/>
          <p:cNvSpPr>
            <a:spLocks noChangeArrowheads="1"/>
          </p:cNvSpPr>
          <p:nvPr/>
        </p:nvSpPr>
        <p:spPr bwMode="auto">
          <a:xfrm>
            <a:off x="2603500" y="51879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08" name="Rectangle 184"/>
          <p:cNvSpPr>
            <a:spLocks noChangeArrowheads="1"/>
          </p:cNvSpPr>
          <p:nvPr/>
        </p:nvSpPr>
        <p:spPr bwMode="auto">
          <a:xfrm>
            <a:off x="2908300" y="518795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09" name="Rectangle 185"/>
          <p:cNvSpPr>
            <a:spLocks noChangeArrowheads="1"/>
          </p:cNvSpPr>
          <p:nvPr/>
        </p:nvSpPr>
        <p:spPr bwMode="auto">
          <a:xfrm>
            <a:off x="3213100" y="518795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10" name="Rectangle 186"/>
          <p:cNvSpPr>
            <a:spLocks noChangeArrowheads="1"/>
          </p:cNvSpPr>
          <p:nvPr/>
        </p:nvSpPr>
        <p:spPr bwMode="auto">
          <a:xfrm>
            <a:off x="3517900" y="51879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11" name="Rectangle 187"/>
          <p:cNvSpPr>
            <a:spLocks noChangeArrowheads="1"/>
          </p:cNvSpPr>
          <p:nvPr/>
        </p:nvSpPr>
        <p:spPr bwMode="auto">
          <a:xfrm>
            <a:off x="3822700" y="51879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12" name="Rectangle 188"/>
          <p:cNvSpPr>
            <a:spLocks noChangeArrowheads="1"/>
          </p:cNvSpPr>
          <p:nvPr/>
        </p:nvSpPr>
        <p:spPr bwMode="auto">
          <a:xfrm>
            <a:off x="4127500" y="51879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13" name="Rectangle 189"/>
          <p:cNvSpPr>
            <a:spLocks noChangeArrowheads="1"/>
          </p:cNvSpPr>
          <p:nvPr/>
        </p:nvSpPr>
        <p:spPr bwMode="auto">
          <a:xfrm>
            <a:off x="4432300" y="51879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14" name="Rectangle 190"/>
          <p:cNvSpPr>
            <a:spLocks noChangeArrowheads="1"/>
          </p:cNvSpPr>
          <p:nvPr/>
        </p:nvSpPr>
        <p:spPr bwMode="auto">
          <a:xfrm>
            <a:off x="4737100" y="51879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15" name="Rectangle 191"/>
          <p:cNvSpPr>
            <a:spLocks noChangeArrowheads="1"/>
          </p:cNvSpPr>
          <p:nvPr/>
        </p:nvSpPr>
        <p:spPr bwMode="auto">
          <a:xfrm>
            <a:off x="5041900" y="51879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16" name="Rectangle 192"/>
          <p:cNvSpPr>
            <a:spLocks noChangeArrowheads="1"/>
          </p:cNvSpPr>
          <p:nvPr/>
        </p:nvSpPr>
        <p:spPr bwMode="auto">
          <a:xfrm>
            <a:off x="5346700" y="51879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17" name="Rectangle 193"/>
          <p:cNvSpPr>
            <a:spLocks noChangeArrowheads="1"/>
          </p:cNvSpPr>
          <p:nvPr/>
        </p:nvSpPr>
        <p:spPr bwMode="auto">
          <a:xfrm>
            <a:off x="5651500" y="51879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18" name="Rectangle 194"/>
          <p:cNvSpPr>
            <a:spLocks noChangeArrowheads="1"/>
          </p:cNvSpPr>
          <p:nvPr/>
        </p:nvSpPr>
        <p:spPr bwMode="auto">
          <a:xfrm>
            <a:off x="5956300" y="518795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19" name="Rectangle 195"/>
          <p:cNvSpPr>
            <a:spLocks noChangeArrowheads="1"/>
          </p:cNvSpPr>
          <p:nvPr/>
        </p:nvSpPr>
        <p:spPr bwMode="auto">
          <a:xfrm>
            <a:off x="6261100" y="51879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20" name="Rectangle 196"/>
          <p:cNvSpPr>
            <a:spLocks noChangeArrowheads="1"/>
          </p:cNvSpPr>
          <p:nvPr/>
        </p:nvSpPr>
        <p:spPr bwMode="auto">
          <a:xfrm>
            <a:off x="6565900" y="51879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21" name="Rectangle 197"/>
          <p:cNvSpPr>
            <a:spLocks noChangeArrowheads="1"/>
          </p:cNvSpPr>
          <p:nvPr/>
        </p:nvSpPr>
        <p:spPr bwMode="auto">
          <a:xfrm>
            <a:off x="6870700" y="51879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22" name="Rectangle 198"/>
          <p:cNvSpPr>
            <a:spLocks noChangeArrowheads="1"/>
          </p:cNvSpPr>
          <p:nvPr/>
        </p:nvSpPr>
        <p:spPr bwMode="auto">
          <a:xfrm>
            <a:off x="2603500" y="54927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23" name="Rectangle 199"/>
          <p:cNvSpPr>
            <a:spLocks noChangeArrowheads="1"/>
          </p:cNvSpPr>
          <p:nvPr/>
        </p:nvSpPr>
        <p:spPr bwMode="auto">
          <a:xfrm>
            <a:off x="2908300" y="54927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24" name="Rectangle 200"/>
          <p:cNvSpPr>
            <a:spLocks noChangeArrowheads="1"/>
          </p:cNvSpPr>
          <p:nvPr/>
        </p:nvSpPr>
        <p:spPr bwMode="auto">
          <a:xfrm>
            <a:off x="3213100" y="549275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25" name="Rectangle 201"/>
          <p:cNvSpPr>
            <a:spLocks noChangeArrowheads="1"/>
          </p:cNvSpPr>
          <p:nvPr/>
        </p:nvSpPr>
        <p:spPr bwMode="auto">
          <a:xfrm>
            <a:off x="3517900" y="54927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26" name="Rectangle 202"/>
          <p:cNvSpPr>
            <a:spLocks noChangeArrowheads="1"/>
          </p:cNvSpPr>
          <p:nvPr/>
        </p:nvSpPr>
        <p:spPr bwMode="auto">
          <a:xfrm>
            <a:off x="3822700" y="54927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27" name="Rectangle 203"/>
          <p:cNvSpPr>
            <a:spLocks noChangeArrowheads="1"/>
          </p:cNvSpPr>
          <p:nvPr/>
        </p:nvSpPr>
        <p:spPr bwMode="auto">
          <a:xfrm>
            <a:off x="4127500" y="54927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28" name="Rectangle 204"/>
          <p:cNvSpPr>
            <a:spLocks noChangeArrowheads="1"/>
          </p:cNvSpPr>
          <p:nvPr/>
        </p:nvSpPr>
        <p:spPr bwMode="auto">
          <a:xfrm>
            <a:off x="4432300" y="54927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29" name="Rectangle 205"/>
          <p:cNvSpPr>
            <a:spLocks noChangeArrowheads="1"/>
          </p:cNvSpPr>
          <p:nvPr/>
        </p:nvSpPr>
        <p:spPr bwMode="auto">
          <a:xfrm>
            <a:off x="4737100" y="54927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30" name="Rectangle 206"/>
          <p:cNvSpPr>
            <a:spLocks noChangeArrowheads="1"/>
          </p:cNvSpPr>
          <p:nvPr/>
        </p:nvSpPr>
        <p:spPr bwMode="auto">
          <a:xfrm>
            <a:off x="5041900" y="54927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31" name="Rectangle 207"/>
          <p:cNvSpPr>
            <a:spLocks noChangeArrowheads="1"/>
          </p:cNvSpPr>
          <p:nvPr/>
        </p:nvSpPr>
        <p:spPr bwMode="auto">
          <a:xfrm>
            <a:off x="5346700" y="54927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32" name="Rectangle 208"/>
          <p:cNvSpPr>
            <a:spLocks noChangeArrowheads="1"/>
          </p:cNvSpPr>
          <p:nvPr/>
        </p:nvSpPr>
        <p:spPr bwMode="auto">
          <a:xfrm>
            <a:off x="5651500" y="54927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33" name="Rectangle 209"/>
          <p:cNvSpPr>
            <a:spLocks noChangeArrowheads="1"/>
          </p:cNvSpPr>
          <p:nvPr/>
        </p:nvSpPr>
        <p:spPr bwMode="auto">
          <a:xfrm>
            <a:off x="5956300" y="54927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34" name="Rectangle 210"/>
          <p:cNvSpPr>
            <a:spLocks noChangeArrowheads="1"/>
          </p:cNvSpPr>
          <p:nvPr/>
        </p:nvSpPr>
        <p:spPr bwMode="auto">
          <a:xfrm>
            <a:off x="6261100" y="549275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35" name="Rectangle 211"/>
          <p:cNvSpPr>
            <a:spLocks noChangeArrowheads="1"/>
          </p:cNvSpPr>
          <p:nvPr/>
        </p:nvSpPr>
        <p:spPr bwMode="auto">
          <a:xfrm>
            <a:off x="6565900" y="54927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36" name="Rectangle 212"/>
          <p:cNvSpPr>
            <a:spLocks noChangeArrowheads="1"/>
          </p:cNvSpPr>
          <p:nvPr/>
        </p:nvSpPr>
        <p:spPr bwMode="auto">
          <a:xfrm>
            <a:off x="6870700" y="54927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737" name="Group 215"/>
          <p:cNvGrpSpPr>
            <a:grpSpLocks/>
          </p:cNvGrpSpPr>
          <p:nvPr/>
        </p:nvGrpSpPr>
        <p:grpSpPr bwMode="auto">
          <a:xfrm>
            <a:off x="469900" y="1752600"/>
            <a:ext cx="2051050" cy="457200"/>
            <a:chOff x="100" y="768"/>
            <a:chExt cx="1292" cy="288"/>
          </a:xfrm>
        </p:grpSpPr>
        <p:sp>
          <p:nvSpPr>
            <p:cNvPr id="738" name="Rectangle 213"/>
            <p:cNvSpPr>
              <a:spLocks noChangeArrowheads="1"/>
            </p:cNvSpPr>
            <p:nvPr/>
          </p:nvSpPr>
          <p:spPr bwMode="auto">
            <a:xfrm>
              <a:off x="100" y="820"/>
              <a:ext cx="184" cy="184"/>
            </a:xfrm>
            <a:prstGeom prst="rect">
              <a:avLst/>
            </a:prstGeom>
            <a:solidFill>
              <a:srgbClr val="33CC33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39" name="Rectangle 214"/>
            <p:cNvSpPr>
              <a:spLocks noChangeArrowheads="1"/>
            </p:cNvSpPr>
            <p:nvPr/>
          </p:nvSpPr>
          <p:spPr bwMode="auto">
            <a:xfrm>
              <a:off x="384" y="768"/>
              <a:ext cx="10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start pin</a:t>
              </a:r>
            </a:p>
          </p:txBody>
        </p:sp>
      </p:grpSp>
      <p:grpSp>
        <p:nvGrpSpPr>
          <p:cNvPr id="740" name="Group 218"/>
          <p:cNvGrpSpPr>
            <a:grpSpLocks/>
          </p:cNvGrpSpPr>
          <p:nvPr/>
        </p:nvGrpSpPr>
        <p:grpSpPr bwMode="auto">
          <a:xfrm>
            <a:off x="469900" y="2438400"/>
            <a:ext cx="2051050" cy="457200"/>
            <a:chOff x="100" y="1200"/>
            <a:chExt cx="1292" cy="288"/>
          </a:xfrm>
        </p:grpSpPr>
        <p:sp>
          <p:nvSpPr>
            <p:cNvPr id="741" name="Rectangle 216"/>
            <p:cNvSpPr>
              <a:spLocks noChangeArrowheads="1"/>
            </p:cNvSpPr>
            <p:nvPr/>
          </p:nvSpPr>
          <p:spPr bwMode="auto">
            <a:xfrm>
              <a:off x="100" y="1252"/>
              <a:ext cx="184" cy="184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42" name="Rectangle 217"/>
            <p:cNvSpPr>
              <a:spLocks noChangeArrowheads="1"/>
            </p:cNvSpPr>
            <p:nvPr/>
          </p:nvSpPr>
          <p:spPr bwMode="auto">
            <a:xfrm>
              <a:off x="384" y="1200"/>
              <a:ext cx="10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end pin</a:t>
              </a:r>
            </a:p>
          </p:txBody>
        </p:sp>
      </p:grpSp>
      <p:grpSp>
        <p:nvGrpSpPr>
          <p:cNvPr id="743" name="Group 221"/>
          <p:cNvGrpSpPr>
            <a:grpSpLocks/>
          </p:cNvGrpSpPr>
          <p:nvPr/>
        </p:nvGrpSpPr>
        <p:grpSpPr bwMode="auto">
          <a:xfrm>
            <a:off x="3511550" y="3276600"/>
            <a:ext cx="304800" cy="457200"/>
            <a:chOff x="2016" y="1728"/>
            <a:chExt cx="192" cy="288"/>
          </a:xfrm>
        </p:grpSpPr>
        <p:sp>
          <p:nvSpPr>
            <p:cNvPr id="744" name="Rectangle 219"/>
            <p:cNvSpPr>
              <a:spLocks noChangeArrowheads="1"/>
            </p:cNvSpPr>
            <p:nvPr/>
          </p:nvSpPr>
          <p:spPr bwMode="auto">
            <a:xfrm>
              <a:off x="2020" y="1780"/>
              <a:ext cx="184" cy="184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45" name="Rectangle 220"/>
            <p:cNvSpPr>
              <a:spLocks noChangeArrowheads="1"/>
            </p:cNvSpPr>
            <p:nvPr/>
          </p:nvSpPr>
          <p:spPr bwMode="auto">
            <a:xfrm>
              <a:off x="2016" y="1728"/>
              <a:ext cx="1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4</a:t>
              </a:r>
            </a:p>
          </p:txBody>
        </p:sp>
      </p:grpSp>
      <p:sp>
        <p:nvSpPr>
          <p:cNvPr id="746" name="Rectangle 223"/>
          <p:cNvSpPr>
            <a:spLocks noChangeArrowheads="1"/>
          </p:cNvSpPr>
          <p:nvPr/>
        </p:nvSpPr>
        <p:spPr bwMode="auto">
          <a:xfrm>
            <a:off x="3206750" y="2667000"/>
            <a:ext cx="228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1</a:t>
            </a:r>
          </a:p>
        </p:txBody>
      </p:sp>
      <p:sp>
        <p:nvSpPr>
          <p:cNvPr id="747" name="Rectangle 224"/>
          <p:cNvSpPr>
            <a:spLocks noChangeArrowheads="1"/>
          </p:cNvSpPr>
          <p:nvPr/>
        </p:nvSpPr>
        <p:spPr bwMode="auto">
          <a:xfrm>
            <a:off x="2597150" y="2667000"/>
            <a:ext cx="228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1</a:t>
            </a:r>
          </a:p>
        </p:txBody>
      </p:sp>
      <p:sp>
        <p:nvSpPr>
          <p:cNvPr id="748" name="Rectangle 225"/>
          <p:cNvSpPr>
            <a:spLocks noChangeArrowheads="1"/>
          </p:cNvSpPr>
          <p:nvPr/>
        </p:nvSpPr>
        <p:spPr bwMode="auto">
          <a:xfrm>
            <a:off x="3206750" y="2971800"/>
            <a:ext cx="228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2</a:t>
            </a:r>
          </a:p>
        </p:txBody>
      </p:sp>
      <p:sp>
        <p:nvSpPr>
          <p:cNvPr id="749" name="Rectangle 226"/>
          <p:cNvSpPr>
            <a:spLocks noChangeArrowheads="1"/>
          </p:cNvSpPr>
          <p:nvPr/>
        </p:nvSpPr>
        <p:spPr bwMode="auto">
          <a:xfrm>
            <a:off x="3206750" y="2362200"/>
            <a:ext cx="228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2</a:t>
            </a:r>
          </a:p>
        </p:txBody>
      </p:sp>
      <p:sp>
        <p:nvSpPr>
          <p:cNvPr id="750" name="Rectangle 227"/>
          <p:cNvSpPr>
            <a:spLocks noChangeArrowheads="1"/>
          </p:cNvSpPr>
          <p:nvPr/>
        </p:nvSpPr>
        <p:spPr bwMode="auto">
          <a:xfrm>
            <a:off x="2597150" y="2362200"/>
            <a:ext cx="228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2</a:t>
            </a:r>
          </a:p>
        </p:txBody>
      </p:sp>
      <p:sp>
        <p:nvSpPr>
          <p:cNvPr id="751" name="Rectangle 228"/>
          <p:cNvSpPr>
            <a:spLocks noChangeArrowheads="1"/>
          </p:cNvSpPr>
          <p:nvPr/>
        </p:nvSpPr>
        <p:spPr bwMode="auto">
          <a:xfrm>
            <a:off x="2597150" y="2971800"/>
            <a:ext cx="228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2</a:t>
            </a:r>
          </a:p>
        </p:txBody>
      </p:sp>
      <p:sp>
        <p:nvSpPr>
          <p:cNvPr id="752" name="Rectangle 229"/>
          <p:cNvSpPr>
            <a:spLocks noChangeArrowheads="1"/>
          </p:cNvSpPr>
          <p:nvPr/>
        </p:nvSpPr>
        <p:spPr bwMode="auto">
          <a:xfrm>
            <a:off x="3511550" y="2667000"/>
            <a:ext cx="228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2</a:t>
            </a:r>
          </a:p>
        </p:txBody>
      </p:sp>
      <p:sp>
        <p:nvSpPr>
          <p:cNvPr id="753" name="Rectangle 230"/>
          <p:cNvSpPr>
            <a:spLocks noChangeArrowheads="1"/>
          </p:cNvSpPr>
          <p:nvPr/>
        </p:nvSpPr>
        <p:spPr bwMode="auto">
          <a:xfrm>
            <a:off x="3206750" y="3276600"/>
            <a:ext cx="228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3</a:t>
            </a:r>
          </a:p>
        </p:txBody>
      </p:sp>
      <p:sp>
        <p:nvSpPr>
          <p:cNvPr id="754" name="Rectangle 231"/>
          <p:cNvSpPr>
            <a:spLocks noChangeArrowheads="1"/>
          </p:cNvSpPr>
          <p:nvPr/>
        </p:nvSpPr>
        <p:spPr bwMode="auto">
          <a:xfrm>
            <a:off x="3206750" y="2057400"/>
            <a:ext cx="228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3</a:t>
            </a:r>
          </a:p>
        </p:txBody>
      </p:sp>
      <p:sp>
        <p:nvSpPr>
          <p:cNvPr id="755" name="Rectangle 232"/>
          <p:cNvSpPr>
            <a:spLocks noChangeArrowheads="1"/>
          </p:cNvSpPr>
          <p:nvPr/>
        </p:nvSpPr>
        <p:spPr bwMode="auto">
          <a:xfrm>
            <a:off x="2597150" y="2057400"/>
            <a:ext cx="228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3</a:t>
            </a:r>
          </a:p>
        </p:txBody>
      </p:sp>
      <p:sp>
        <p:nvSpPr>
          <p:cNvPr id="756" name="Rectangle 233"/>
          <p:cNvSpPr>
            <a:spLocks noChangeArrowheads="1"/>
          </p:cNvSpPr>
          <p:nvPr/>
        </p:nvSpPr>
        <p:spPr bwMode="auto">
          <a:xfrm>
            <a:off x="2597150" y="3276600"/>
            <a:ext cx="228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3</a:t>
            </a:r>
          </a:p>
        </p:txBody>
      </p:sp>
      <p:sp>
        <p:nvSpPr>
          <p:cNvPr id="757" name="Rectangle 234"/>
          <p:cNvSpPr>
            <a:spLocks noChangeArrowheads="1"/>
          </p:cNvSpPr>
          <p:nvPr/>
        </p:nvSpPr>
        <p:spPr bwMode="auto">
          <a:xfrm>
            <a:off x="2597150" y="3581400"/>
            <a:ext cx="228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4</a:t>
            </a:r>
          </a:p>
        </p:txBody>
      </p:sp>
      <p:sp>
        <p:nvSpPr>
          <p:cNvPr id="758" name="Rectangle 235"/>
          <p:cNvSpPr>
            <a:spLocks noChangeArrowheads="1"/>
          </p:cNvSpPr>
          <p:nvPr/>
        </p:nvSpPr>
        <p:spPr bwMode="auto">
          <a:xfrm>
            <a:off x="2901950" y="3276600"/>
            <a:ext cx="228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4</a:t>
            </a:r>
          </a:p>
        </p:txBody>
      </p:sp>
      <p:sp>
        <p:nvSpPr>
          <p:cNvPr id="759" name="Rectangle 236"/>
          <p:cNvSpPr>
            <a:spLocks noChangeArrowheads="1"/>
          </p:cNvSpPr>
          <p:nvPr/>
        </p:nvSpPr>
        <p:spPr bwMode="auto">
          <a:xfrm>
            <a:off x="3206750" y="3581400"/>
            <a:ext cx="228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4</a:t>
            </a:r>
          </a:p>
        </p:txBody>
      </p:sp>
      <p:sp>
        <p:nvSpPr>
          <p:cNvPr id="760" name="Rectangle 237"/>
          <p:cNvSpPr>
            <a:spLocks noChangeArrowheads="1"/>
          </p:cNvSpPr>
          <p:nvPr/>
        </p:nvSpPr>
        <p:spPr bwMode="auto">
          <a:xfrm>
            <a:off x="3511550" y="3276600"/>
            <a:ext cx="228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4</a:t>
            </a:r>
          </a:p>
        </p:txBody>
      </p:sp>
      <p:sp>
        <p:nvSpPr>
          <p:cNvPr id="761" name="Rectangle 238"/>
          <p:cNvSpPr>
            <a:spLocks noChangeArrowheads="1"/>
          </p:cNvSpPr>
          <p:nvPr/>
        </p:nvSpPr>
        <p:spPr bwMode="auto">
          <a:xfrm>
            <a:off x="3206750" y="1752600"/>
            <a:ext cx="228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4</a:t>
            </a:r>
          </a:p>
        </p:txBody>
      </p:sp>
      <p:sp>
        <p:nvSpPr>
          <p:cNvPr id="762" name="Rectangle 239"/>
          <p:cNvSpPr>
            <a:spLocks noChangeArrowheads="1"/>
          </p:cNvSpPr>
          <p:nvPr/>
        </p:nvSpPr>
        <p:spPr bwMode="auto">
          <a:xfrm>
            <a:off x="3206750" y="1447800"/>
            <a:ext cx="228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5</a:t>
            </a:r>
          </a:p>
        </p:txBody>
      </p:sp>
      <p:sp>
        <p:nvSpPr>
          <p:cNvPr id="763" name="Rectangle 240"/>
          <p:cNvSpPr>
            <a:spLocks noChangeArrowheads="1"/>
          </p:cNvSpPr>
          <p:nvPr/>
        </p:nvSpPr>
        <p:spPr bwMode="auto">
          <a:xfrm>
            <a:off x="3511550" y="1752600"/>
            <a:ext cx="228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5</a:t>
            </a:r>
          </a:p>
        </p:txBody>
      </p:sp>
      <p:sp>
        <p:nvSpPr>
          <p:cNvPr id="764" name="Rectangle 241"/>
          <p:cNvSpPr>
            <a:spLocks noChangeArrowheads="1"/>
          </p:cNvSpPr>
          <p:nvPr/>
        </p:nvSpPr>
        <p:spPr bwMode="auto">
          <a:xfrm>
            <a:off x="2597150" y="3886200"/>
            <a:ext cx="228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5</a:t>
            </a:r>
          </a:p>
        </p:txBody>
      </p:sp>
      <p:sp>
        <p:nvSpPr>
          <p:cNvPr id="765" name="Rectangle 242"/>
          <p:cNvSpPr>
            <a:spLocks noChangeArrowheads="1"/>
          </p:cNvSpPr>
          <p:nvPr/>
        </p:nvSpPr>
        <p:spPr bwMode="auto">
          <a:xfrm>
            <a:off x="3206750" y="3886200"/>
            <a:ext cx="228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5</a:t>
            </a:r>
          </a:p>
        </p:txBody>
      </p:sp>
      <p:sp>
        <p:nvSpPr>
          <p:cNvPr id="766" name="Rectangle 243"/>
          <p:cNvSpPr>
            <a:spLocks noChangeArrowheads="1"/>
          </p:cNvSpPr>
          <p:nvPr/>
        </p:nvSpPr>
        <p:spPr bwMode="auto">
          <a:xfrm>
            <a:off x="3511550" y="3581400"/>
            <a:ext cx="228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5</a:t>
            </a:r>
          </a:p>
        </p:txBody>
      </p:sp>
      <p:sp>
        <p:nvSpPr>
          <p:cNvPr id="767" name="Rectangle 244"/>
          <p:cNvSpPr>
            <a:spLocks noChangeArrowheads="1"/>
          </p:cNvSpPr>
          <p:nvPr/>
        </p:nvSpPr>
        <p:spPr bwMode="auto">
          <a:xfrm>
            <a:off x="3816350" y="3276600"/>
            <a:ext cx="228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5</a:t>
            </a:r>
          </a:p>
        </p:txBody>
      </p:sp>
      <p:sp>
        <p:nvSpPr>
          <p:cNvPr id="768" name="Rectangle 245"/>
          <p:cNvSpPr>
            <a:spLocks noChangeArrowheads="1"/>
          </p:cNvSpPr>
          <p:nvPr/>
        </p:nvSpPr>
        <p:spPr bwMode="auto">
          <a:xfrm>
            <a:off x="3816350" y="2971800"/>
            <a:ext cx="228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6</a:t>
            </a:r>
          </a:p>
        </p:txBody>
      </p:sp>
      <p:sp>
        <p:nvSpPr>
          <p:cNvPr id="769" name="Rectangle 246"/>
          <p:cNvSpPr>
            <a:spLocks noChangeArrowheads="1"/>
          </p:cNvSpPr>
          <p:nvPr/>
        </p:nvSpPr>
        <p:spPr bwMode="auto">
          <a:xfrm>
            <a:off x="4121150" y="3276600"/>
            <a:ext cx="228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6</a:t>
            </a:r>
          </a:p>
        </p:txBody>
      </p:sp>
      <p:sp>
        <p:nvSpPr>
          <p:cNvPr id="770" name="Rectangle 247"/>
          <p:cNvSpPr>
            <a:spLocks noChangeArrowheads="1"/>
          </p:cNvSpPr>
          <p:nvPr/>
        </p:nvSpPr>
        <p:spPr bwMode="auto">
          <a:xfrm>
            <a:off x="3816350" y="3581400"/>
            <a:ext cx="228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6</a:t>
            </a:r>
          </a:p>
        </p:txBody>
      </p:sp>
      <p:sp>
        <p:nvSpPr>
          <p:cNvPr id="772" name="Rectangle 249"/>
          <p:cNvSpPr>
            <a:spLocks noChangeArrowheads="1"/>
          </p:cNvSpPr>
          <p:nvPr/>
        </p:nvSpPr>
        <p:spPr bwMode="auto">
          <a:xfrm>
            <a:off x="2901950" y="3886200"/>
            <a:ext cx="228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6</a:t>
            </a:r>
          </a:p>
        </p:txBody>
      </p:sp>
      <p:sp>
        <p:nvSpPr>
          <p:cNvPr id="773" name="Rectangle 250"/>
          <p:cNvSpPr>
            <a:spLocks noChangeArrowheads="1"/>
          </p:cNvSpPr>
          <p:nvPr/>
        </p:nvSpPr>
        <p:spPr bwMode="auto">
          <a:xfrm>
            <a:off x="2597150" y="4191000"/>
            <a:ext cx="228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6</a:t>
            </a:r>
          </a:p>
        </p:txBody>
      </p:sp>
      <p:sp>
        <p:nvSpPr>
          <p:cNvPr id="774" name="Rectangle 251"/>
          <p:cNvSpPr>
            <a:spLocks noChangeArrowheads="1"/>
          </p:cNvSpPr>
          <p:nvPr/>
        </p:nvSpPr>
        <p:spPr bwMode="auto">
          <a:xfrm>
            <a:off x="3511550" y="1447800"/>
            <a:ext cx="228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6</a:t>
            </a:r>
          </a:p>
        </p:txBody>
      </p:sp>
      <p:sp>
        <p:nvSpPr>
          <p:cNvPr id="775" name="Rectangle 252"/>
          <p:cNvSpPr>
            <a:spLocks noChangeArrowheads="1"/>
          </p:cNvSpPr>
          <p:nvPr/>
        </p:nvSpPr>
        <p:spPr bwMode="auto">
          <a:xfrm>
            <a:off x="2901950" y="1447800"/>
            <a:ext cx="228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6</a:t>
            </a:r>
          </a:p>
        </p:txBody>
      </p:sp>
      <p:grpSp>
        <p:nvGrpSpPr>
          <p:cNvPr id="776" name="Group 255"/>
          <p:cNvGrpSpPr>
            <a:grpSpLocks/>
          </p:cNvGrpSpPr>
          <p:nvPr/>
        </p:nvGrpSpPr>
        <p:grpSpPr bwMode="auto">
          <a:xfrm>
            <a:off x="3206750" y="3276600"/>
            <a:ext cx="304800" cy="457200"/>
            <a:chOff x="1824" y="1728"/>
            <a:chExt cx="192" cy="288"/>
          </a:xfrm>
        </p:grpSpPr>
        <p:sp>
          <p:nvSpPr>
            <p:cNvPr id="777" name="Rectangle 253"/>
            <p:cNvSpPr>
              <a:spLocks noChangeArrowheads="1"/>
            </p:cNvSpPr>
            <p:nvPr/>
          </p:nvSpPr>
          <p:spPr bwMode="auto">
            <a:xfrm>
              <a:off x="1828" y="1780"/>
              <a:ext cx="184" cy="184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78" name="Rectangle 254"/>
            <p:cNvSpPr>
              <a:spLocks noChangeArrowheads="1"/>
            </p:cNvSpPr>
            <p:nvPr/>
          </p:nvSpPr>
          <p:spPr bwMode="auto">
            <a:xfrm>
              <a:off x="1824" y="1728"/>
              <a:ext cx="1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3</a:t>
              </a:r>
            </a:p>
          </p:txBody>
        </p:sp>
      </p:grpSp>
      <p:sp>
        <p:nvSpPr>
          <p:cNvPr id="779" name="Rectangle 256"/>
          <p:cNvSpPr>
            <a:spLocks noChangeArrowheads="1"/>
          </p:cNvSpPr>
          <p:nvPr/>
        </p:nvSpPr>
        <p:spPr bwMode="auto">
          <a:xfrm>
            <a:off x="3822700" y="3359150"/>
            <a:ext cx="292100" cy="29210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80" name="Rectangle 257"/>
          <p:cNvSpPr>
            <a:spLocks noChangeArrowheads="1"/>
          </p:cNvSpPr>
          <p:nvPr/>
        </p:nvSpPr>
        <p:spPr bwMode="auto">
          <a:xfrm>
            <a:off x="3816350" y="32766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5</a:t>
            </a:r>
          </a:p>
        </p:txBody>
      </p:sp>
      <p:grpSp>
        <p:nvGrpSpPr>
          <p:cNvPr id="781" name="Group 260"/>
          <p:cNvGrpSpPr>
            <a:grpSpLocks/>
          </p:cNvGrpSpPr>
          <p:nvPr/>
        </p:nvGrpSpPr>
        <p:grpSpPr bwMode="auto">
          <a:xfrm>
            <a:off x="3206750" y="2971800"/>
            <a:ext cx="304800" cy="457200"/>
            <a:chOff x="1824" y="1536"/>
            <a:chExt cx="192" cy="288"/>
          </a:xfrm>
        </p:grpSpPr>
        <p:sp>
          <p:nvSpPr>
            <p:cNvPr id="782" name="Rectangle 258"/>
            <p:cNvSpPr>
              <a:spLocks noChangeArrowheads="1"/>
            </p:cNvSpPr>
            <p:nvPr/>
          </p:nvSpPr>
          <p:spPr bwMode="auto">
            <a:xfrm>
              <a:off x="1828" y="1588"/>
              <a:ext cx="184" cy="184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83" name="Rectangle 259"/>
            <p:cNvSpPr>
              <a:spLocks noChangeArrowheads="1"/>
            </p:cNvSpPr>
            <p:nvPr/>
          </p:nvSpPr>
          <p:spPr bwMode="auto">
            <a:xfrm>
              <a:off x="1824" y="1536"/>
              <a:ext cx="1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2</a:t>
              </a:r>
            </a:p>
          </p:txBody>
        </p:sp>
      </p:grpSp>
      <p:grpSp>
        <p:nvGrpSpPr>
          <p:cNvPr id="784" name="Group 263"/>
          <p:cNvGrpSpPr>
            <a:grpSpLocks/>
          </p:cNvGrpSpPr>
          <p:nvPr/>
        </p:nvGrpSpPr>
        <p:grpSpPr bwMode="auto">
          <a:xfrm>
            <a:off x="3206750" y="2667000"/>
            <a:ext cx="304800" cy="457200"/>
            <a:chOff x="1824" y="1344"/>
            <a:chExt cx="192" cy="288"/>
          </a:xfrm>
        </p:grpSpPr>
        <p:sp>
          <p:nvSpPr>
            <p:cNvPr id="785" name="Rectangle 261"/>
            <p:cNvSpPr>
              <a:spLocks noChangeArrowheads="1"/>
            </p:cNvSpPr>
            <p:nvPr/>
          </p:nvSpPr>
          <p:spPr bwMode="auto">
            <a:xfrm>
              <a:off x="1828" y="1396"/>
              <a:ext cx="184" cy="184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86" name="Rectangle 262"/>
            <p:cNvSpPr>
              <a:spLocks noChangeArrowheads="1"/>
            </p:cNvSpPr>
            <p:nvPr/>
          </p:nvSpPr>
          <p:spPr bwMode="auto">
            <a:xfrm>
              <a:off x="1824" y="1344"/>
              <a:ext cx="1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1</a:t>
              </a:r>
            </a:p>
          </p:txBody>
        </p:sp>
      </p:grpSp>
      <p:sp>
        <p:nvSpPr>
          <p:cNvPr id="787" name="Rectangle 264"/>
          <p:cNvSpPr>
            <a:spLocks noChangeArrowheads="1"/>
          </p:cNvSpPr>
          <p:nvPr/>
        </p:nvSpPr>
        <p:spPr bwMode="auto">
          <a:xfrm>
            <a:off x="2908300" y="2749550"/>
            <a:ext cx="292100" cy="29210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4" name="TextBox 263"/>
          <p:cNvSpPr txBox="1"/>
          <p:nvPr/>
        </p:nvSpPr>
        <p:spPr>
          <a:xfrm>
            <a:off x="2895600" y="2662535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532834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9" grpId="0" animBg="1"/>
      <p:bldP spid="78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944562"/>
          </a:xfrm>
        </p:spPr>
        <p:txBody>
          <a:bodyPr>
            <a:normAutofit/>
          </a:bodyPr>
          <a:lstStyle/>
          <a:p>
            <a:r>
              <a:rPr lang="en-US" dirty="0" smtClean="0"/>
              <a:t>A queue can be used: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32</a:t>
            </a:fld>
            <a:endParaRPr lang="en-US"/>
          </a:p>
        </p:txBody>
      </p:sp>
      <p:pic>
        <p:nvPicPr>
          <p:cNvPr id="7" name="Content Placeholder 6" descr="icons8-help-48.png"/>
          <p:cNvPicPr>
            <a:picLocks noGrp="1" noChangeAspect="1"/>
          </p:cNvPicPr>
          <p:nvPr>
            <p:ph sz="quarter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8" t="1" r="-876" b="-1130"/>
          <a:stretch/>
        </p:blipFill>
        <p:spPr>
          <a:xfrm>
            <a:off x="168835" y="152400"/>
            <a:ext cx="821765" cy="776941"/>
          </a:xfr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931889" y="1626720"/>
            <a:ext cx="7772400" cy="38862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Select all the correct answers. </a:t>
            </a:r>
          </a:p>
          <a:p>
            <a:r>
              <a:rPr lang="en-US" sz="2800" b="1" dirty="0"/>
              <a:t>A. </a:t>
            </a:r>
            <a:r>
              <a:rPr lang="en-US" dirty="0" smtClean="0"/>
              <a:t>to handle printing jobs on a </a:t>
            </a:r>
            <a:r>
              <a:rPr lang="en-US" dirty="0" smtClean="0"/>
              <a:t>printer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sz="2600" b="1" dirty="0"/>
              <a:t>B. </a:t>
            </a:r>
            <a:r>
              <a:rPr lang="en-US" sz="2600" dirty="0" smtClean="0"/>
              <a:t>to </a:t>
            </a:r>
            <a:r>
              <a:rPr lang="en-US" sz="2600" dirty="0" smtClean="0"/>
              <a:t>reverse a string</a:t>
            </a:r>
            <a:endParaRPr lang="en-US" sz="2600" dirty="0">
              <a:solidFill>
                <a:srgbClr val="0000FF"/>
              </a:solidFill>
            </a:endParaRPr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sz="2600" b="1" dirty="0"/>
              <a:t>C. </a:t>
            </a:r>
            <a:r>
              <a:rPr lang="en-US" sz="2600" dirty="0" smtClean="0"/>
              <a:t>to implement a waiting </a:t>
            </a:r>
            <a:r>
              <a:rPr lang="en-US" sz="2600" dirty="0" smtClean="0"/>
              <a:t>list</a:t>
            </a:r>
            <a:endParaRPr lang="en-US" sz="2600" b="1" dirty="0"/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sz="2600" b="1" dirty="0"/>
              <a:t>D.</a:t>
            </a:r>
            <a:r>
              <a:rPr lang="en-US" sz="2600" dirty="0"/>
              <a:t> </a:t>
            </a:r>
            <a:r>
              <a:rPr lang="en-US" sz="2600" dirty="0" smtClean="0"/>
              <a:t>to share a CPU among different </a:t>
            </a:r>
            <a:r>
              <a:rPr lang="en-US" sz="2600" dirty="0" smtClean="0"/>
              <a:t>processes</a:t>
            </a:r>
            <a:endParaRPr lang="en-US" altLang="zh-CN" sz="2600" dirty="0"/>
          </a:p>
        </p:txBody>
      </p:sp>
      <p:pic>
        <p:nvPicPr>
          <p:cNvPr id="2050" name="Picture 2" descr="Preview of your QR Cod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4114799"/>
            <a:ext cx="2095500" cy="2095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8552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Queue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Implementation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Applications</a:t>
            </a:r>
          </a:p>
          <a:p>
            <a:pPr lvl="1"/>
            <a:r>
              <a:rPr lang="en-US" dirty="0"/>
              <a:t>Relative: </a:t>
            </a:r>
            <a:r>
              <a:rPr lang="en-US" dirty="0" err="1"/>
              <a:t>Deque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611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Deque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Not a proper English word, pronounced as “deck”.</a:t>
            </a:r>
          </a:p>
          <a:p>
            <a:pPr lvl="1"/>
            <a:r>
              <a:rPr lang="en-US" dirty="0"/>
              <a:t>Means </a:t>
            </a:r>
            <a:r>
              <a:rPr lang="en-US" u="sng" dirty="0"/>
              <a:t>d</a:t>
            </a:r>
            <a:r>
              <a:rPr lang="en-US" dirty="0"/>
              <a:t>ouble-</a:t>
            </a:r>
            <a:r>
              <a:rPr lang="en-US" u="sng" dirty="0"/>
              <a:t>e</a:t>
            </a:r>
            <a:r>
              <a:rPr lang="en-US" dirty="0"/>
              <a:t>nded </a:t>
            </a:r>
            <a:r>
              <a:rPr lang="en-US" u="sng" dirty="0"/>
              <a:t>que</a:t>
            </a:r>
            <a:r>
              <a:rPr lang="en-US" dirty="0"/>
              <a:t>ue</a:t>
            </a:r>
          </a:p>
          <a:p>
            <a:r>
              <a:rPr lang="en-US" dirty="0"/>
              <a:t>A combination of stack and queue.</a:t>
            </a:r>
          </a:p>
          <a:p>
            <a:pPr lvl="1"/>
            <a:r>
              <a:rPr lang="en-US" dirty="0"/>
              <a:t>Items can be inserted and removed from </a:t>
            </a:r>
            <a:r>
              <a:rPr lang="en-US" b="1" dirty="0">
                <a:solidFill>
                  <a:srgbClr val="C00000"/>
                </a:solidFill>
              </a:rPr>
              <a:t>both ends</a:t>
            </a:r>
            <a:r>
              <a:rPr lang="en-US" dirty="0"/>
              <a:t> of the list.</a:t>
            </a:r>
          </a:p>
          <a:p>
            <a:pPr lvl="1"/>
            <a:endParaRPr lang="en-US" dirty="0"/>
          </a:p>
          <a:p>
            <a:r>
              <a:rPr lang="en-US" dirty="0"/>
              <a:t>Methods supported:</a:t>
            </a:r>
          </a:p>
          <a:p>
            <a:pPr lvl="1"/>
            <a:r>
              <a:rPr lang="en-US" b="1" dirty="0" err="1">
                <a:latin typeface="Courier New" pitchFamily="49" charset="0"/>
                <a:cs typeface="Courier New" pitchFamily="49" charset="0"/>
              </a:rPr>
              <a:t>push_front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(Object o)</a:t>
            </a:r>
          </a:p>
          <a:p>
            <a:pPr lvl="1"/>
            <a:r>
              <a:rPr lang="en-US" b="1" dirty="0" err="1">
                <a:latin typeface="Courier New" pitchFamily="49" charset="0"/>
                <a:cs typeface="Courier New" pitchFamily="49" charset="0"/>
              </a:rPr>
              <a:t>push_back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(Object o)</a:t>
            </a:r>
          </a:p>
          <a:p>
            <a:pPr lvl="1"/>
            <a:r>
              <a:rPr lang="en-US" b="1" dirty="0" err="1">
                <a:latin typeface="Courier New" pitchFamily="49" charset="0"/>
                <a:cs typeface="Courier New" pitchFamily="49" charset="0"/>
              </a:rPr>
              <a:t>pop_front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b="1" dirty="0" err="1">
                <a:latin typeface="Courier New" pitchFamily="49" charset="0"/>
                <a:cs typeface="Courier New" pitchFamily="49" charset="0"/>
              </a:rPr>
              <a:t>pop_back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682061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Deque</a:t>
            </a:r>
            <a:r>
              <a:rPr lang="en-US" dirty="0"/>
              <a:t> Implementation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Linked list</a:t>
            </a:r>
          </a:p>
          <a:p>
            <a:pPr lvl="1"/>
            <a:r>
              <a:rPr lang="en-US" dirty="0"/>
              <a:t>Which type of linked list will you choose to support fast insertion and removal?</a:t>
            </a:r>
          </a:p>
          <a:p>
            <a:pPr lvl="1"/>
            <a:r>
              <a:rPr lang="en-US" dirty="0"/>
              <a:t>Double-ended doubly-linked list</a:t>
            </a:r>
          </a:p>
          <a:p>
            <a:pPr lvl="1"/>
            <a:endParaRPr lang="en-US" dirty="0"/>
          </a:p>
          <a:p>
            <a:r>
              <a:rPr lang="en-US" dirty="0"/>
              <a:t>Circular array</a:t>
            </a:r>
          </a:p>
          <a:p>
            <a:pPr lvl="1"/>
            <a:r>
              <a:rPr lang="en-US" dirty="0"/>
              <a:t>front and rear not only need to be incremented 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push_back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pop_front</a:t>
            </a:r>
            <a:r>
              <a:rPr lang="en-US" dirty="0"/>
              <a:t>), but also need to be decremented 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push_front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pop_back</a:t>
            </a:r>
            <a:r>
              <a:rPr lang="en-US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724576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/>
          <a:lstStyle/>
          <a:p>
            <a:r>
              <a:rPr lang="en-US" b="1" dirty="0"/>
              <a:t>Problem Solving with C++ (8</a:t>
            </a:r>
            <a:r>
              <a:rPr lang="en-US" b="1" baseline="30000" dirty="0"/>
              <a:t>th</a:t>
            </a:r>
            <a:r>
              <a:rPr lang="en-US" b="1" dirty="0"/>
              <a:t> Edition)</a:t>
            </a:r>
            <a:r>
              <a:rPr lang="en-US" dirty="0"/>
              <a:t>, by </a:t>
            </a:r>
            <a:r>
              <a:rPr lang="en-US" i="1" dirty="0"/>
              <a:t>Walter </a:t>
            </a:r>
            <a:r>
              <a:rPr lang="en-US" i="1" dirty="0" err="1"/>
              <a:t>Savitch</a:t>
            </a:r>
            <a:r>
              <a:rPr lang="en-US" dirty="0"/>
              <a:t>, Addison Wesley Publishing (2011)</a:t>
            </a:r>
            <a:endParaRPr lang="en-US" altLang="zh-CN" sz="2400" dirty="0">
              <a:solidFill>
                <a:srgbClr val="C00000"/>
              </a:solidFill>
            </a:endParaRPr>
          </a:p>
          <a:p>
            <a:pPr marL="548640" lvl="2" indent="-274320">
              <a:spcBef>
                <a:spcPts val="580"/>
              </a:spcBef>
              <a:buClr>
                <a:schemeClr val="accent1"/>
              </a:buClr>
            </a:pPr>
            <a:r>
              <a:rPr lang="en-US" sz="2400" dirty="0"/>
              <a:t>Chapter </a:t>
            </a:r>
            <a:r>
              <a:rPr lang="en-US" sz="2400" dirty="0" smtClean="0"/>
              <a:t>13.2</a:t>
            </a:r>
            <a:r>
              <a:rPr lang="en-US" sz="2400" dirty="0" smtClean="0">
                <a:solidFill>
                  <a:srgbClr val="C00000"/>
                </a:solidFill>
              </a:rPr>
              <a:t>  Queue</a:t>
            </a:r>
            <a:endParaRPr lang="en-US" sz="2400" dirty="0">
              <a:solidFill>
                <a:srgbClr val="C00000"/>
              </a:solidFill>
            </a:endParaRPr>
          </a:p>
          <a:p>
            <a:pPr marL="548640" lvl="2" indent="-274320">
              <a:spcBef>
                <a:spcPts val="580"/>
              </a:spcBef>
              <a:buClr>
                <a:schemeClr val="accent1"/>
              </a:buClr>
            </a:pPr>
            <a:endParaRPr 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8693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of Queue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400" b="1" dirty="0">
                <a:latin typeface="Courier New" pitchFamily="49" charset="0"/>
                <a:cs typeface="Courier New" pitchFamily="49" charset="0"/>
              </a:rPr>
              <a:t>size()</a:t>
            </a:r>
            <a:r>
              <a:rPr lang="en-US" dirty="0"/>
              <a:t>: number of elements in the queue.</a:t>
            </a:r>
          </a:p>
          <a:p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isEmpty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: check if queue has no elements.</a:t>
            </a:r>
          </a:p>
          <a:p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enqueue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(Object o)</a:t>
            </a:r>
            <a:r>
              <a:rPr lang="en-US" dirty="0"/>
              <a:t>: add object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o</a:t>
            </a:r>
            <a:r>
              <a:rPr lang="en-US" dirty="0"/>
              <a:t> to the </a:t>
            </a:r>
            <a:r>
              <a:rPr lang="en-US" b="1" dirty="0">
                <a:solidFill>
                  <a:srgbClr val="0000FF"/>
                </a:solidFill>
              </a:rPr>
              <a:t>rear</a:t>
            </a:r>
            <a:r>
              <a:rPr lang="en-US" dirty="0"/>
              <a:t> of the queue.</a:t>
            </a:r>
          </a:p>
          <a:p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dequeue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: remove the </a:t>
            </a:r>
            <a:r>
              <a:rPr lang="en-US" b="1" dirty="0">
                <a:solidFill>
                  <a:srgbClr val="C00000"/>
                </a:solidFill>
              </a:rPr>
              <a:t>front</a:t>
            </a:r>
            <a:r>
              <a:rPr lang="en-US" dirty="0"/>
              <a:t> object of the queue if not empty; otherwise, throw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queueEmpty</a:t>
            </a:r>
            <a:r>
              <a:rPr lang="en-US" dirty="0">
                <a:cs typeface="Courier New" pitchFamily="49" charset="0"/>
              </a:rPr>
              <a:t>.</a:t>
            </a:r>
          </a:p>
          <a:p>
            <a:r>
              <a:rPr lang="en-US" sz="2400" b="1" dirty="0">
                <a:latin typeface="Courier New" pitchFamily="49" charset="0"/>
                <a:cs typeface="Courier New" pitchFamily="49" charset="0"/>
              </a:rPr>
              <a:t>Object &amp;front()</a:t>
            </a:r>
            <a:r>
              <a:rPr lang="en-US" dirty="0"/>
              <a:t>: return a reference to the front element of the queue.</a:t>
            </a:r>
          </a:p>
          <a:p>
            <a:r>
              <a:rPr lang="en-US" sz="2400" b="1" dirty="0">
                <a:latin typeface="Courier New" pitchFamily="49" charset="0"/>
                <a:cs typeface="Courier New" pitchFamily="49" charset="0"/>
              </a:rPr>
              <a:t>Object &amp;rear()</a:t>
            </a:r>
            <a:r>
              <a:rPr lang="en-US" dirty="0"/>
              <a:t>: return a reference to the rear element of the queue.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004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Queues Using Linked Lists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029200"/>
          </a:xfrm>
        </p:spPr>
        <p:txBody>
          <a:bodyPr/>
          <a:lstStyle/>
          <a:p>
            <a:r>
              <a:rPr lang="en-US" dirty="0"/>
              <a:t>Which type of linked list should we choose?</a:t>
            </a:r>
          </a:p>
          <a:p>
            <a:pPr lvl="1"/>
            <a:r>
              <a:rPr lang="en-US" dirty="0"/>
              <a:t>We need fast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enqueue</a:t>
            </a:r>
            <a:r>
              <a:rPr lang="en-US" dirty="0"/>
              <a:t> and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dequeue</a:t>
            </a:r>
            <a:r>
              <a:rPr lang="en-US" dirty="0"/>
              <a:t> operations.</a:t>
            </a:r>
          </a:p>
          <a:p>
            <a:pPr lvl="1"/>
            <a:endParaRPr lang="en-US" dirty="0"/>
          </a:p>
          <a:p>
            <a:r>
              <a:rPr lang="en-US" dirty="0"/>
              <a:t>Double-ended singly-linked list is sufficient!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enqueue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(Object o):</a:t>
            </a:r>
            <a:r>
              <a:rPr lang="en-US" dirty="0"/>
              <a:t>  append object at the end</a:t>
            </a:r>
            <a:br>
              <a:rPr lang="en-US" dirty="0"/>
            </a:b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LinkedList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insertLast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(Object o);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dequeue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():</a:t>
            </a:r>
            <a:r>
              <a:rPr lang="en-US" dirty="0"/>
              <a:t> remove the first node</a:t>
            </a:r>
            <a:br>
              <a:rPr lang="en-US" dirty="0"/>
            </a:b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LinkedList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removeFirst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();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143059" y="3352800"/>
            <a:ext cx="4954588" cy="1358561"/>
            <a:chOff x="3509884" y="4966039"/>
            <a:chExt cx="4954588" cy="1358561"/>
          </a:xfrm>
        </p:grpSpPr>
        <p:grpSp>
          <p:nvGrpSpPr>
            <p:cNvPr id="6" name="Group 5"/>
            <p:cNvGrpSpPr/>
            <p:nvPr/>
          </p:nvGrpSpPr>
          <p:grpSpPr>
            <a:xfrm>
              <a:off x="3509884" y="4966039"/>
              <a:ext cx="4954588" cy="685800"/>
              <a:chOff x="838200" y="3401893"/>
              <a:chExt cx="4954588" cy="685800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1966297" y="3516193"/>
                <a:ext cx="457200" cy="4572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2819400" y="3516193"/>
                <a:ext cx="457200" cy="4572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3657600" y="3516193"/>
                <a:ext cx="457200" cy="4572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4495800" y="3516193"/>
                <a:ext cx="457200" cy="4572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838200" y="3439993"/>
                <a:ext cx="6332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first</a:t>
                </a:r>
                <a:endParaRPr lang="en-US" sz="2200" dirty="0"/>
              </a:p>
            </p:txBody>
          </p:sp>
          <p:cxnSp>
            <p:nvCxnSpPr>
              <p:cNvPr id="15" name="Straight Arrow Connector 14"/>
              <p:cNvCxnSpPr/>
              <p:nvPr/>
            </p:nvCxnSpPr>
            <p:spPr>
              <a:xfrm>
                <a:off x="1434069" y="3668593"/>
                <a:ext cx="533400" cy="158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/>
              <p:cNvCxnSpPr/>
              <p:nvPr/>
            </p:nvCxnSpPr>
            <p:spPr>
              <a:xfrm>
                <a:off x="2271097" y="3668593"/>
                <a:ext cx="533400" cy="158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/>
              <p:nvPr/>
            </p:nvCxnSpPr>
            <p:spPr>
              <a:xfrm>
                <a:off x="3124200" y="3668593"/>
                <a:ext cx="533400" cy="158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/>
              <p:nvPr/>
            </p:nvCxnSpPr>
            <p:spPr>
              <a:xfrm>
                <a:off x="3962400" y="3668593"/>
                <a:ext cx="533400" cy="158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/>
              <p:nvPr/>
            </p:nvCxnSpPr>
            <p:spPr>
              <a:xfrm>
                <a:off x="4953000" y="3668593"/>
                <a:ext cx="533400" cy="158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" name="Group 19"/>
              <p:cNvGrpSpPr/>
              <p:nvPr/>
            </p:nvGrpSpPr>
            <p:grpSpPr>
              <a:xfrm>
                <a:off x="5486400" y="3401893"/>
                <a:ext cx="306388" cy="685800"/>
                <a:chOff x="5576331" y="3401893"/>
                <a:chExt cx="306388" cy="685800"/>
              </a:xfrm>
            </p:grpSpPr>
            <p:cxnSp>
              <p:nvCxnSpPr>
                <p:cNvPr id="21" name="Straight Arrow Connector 20"/>
                <p:cNvCxnSpPr/>
                <p:nvPr/>
              </p:nvCxnSpPr>
              <p:spPr>
                <a:xfrm rot="5400000">
                  <a:off x="5234225" y="3743999"/>
                  <a:ext cx="685800" cy="158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Arrow Connector 21"/>
                <p:cNvCxnSpPr/>
                <p:nvPr/>
              </p:nvCxnSpPr>
              <p:spPr>
                <a:xfrm rot="5400000">
                  <a:off x="5537437" y="3771106"/>
                  <a:ext cx="381000" cy="158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Arrow Connector 22"/>
                <p:cNvCxnSpPr/>
                <p:nvPr/>
              </p:nvCxnSpPr>
              <p:spPr>
                <a:xfrm rot="5400000">
                  <a:off x="5767625" y="3771106"/>
                  <a:ext cx="228600" cy="158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7" name="Group 6"/>
            <p:cNvGrpSpPr/>
            <p:nvPr/>
          </p:nvGrpSpPr>
          <p:grpSpPr>
            <a:xfrm>
              <a:off x="7139637" y="5537539"/>
              <a:ext cx="556563" cy="787061"/>
              <a:chOff x="1964902" y="3657600"/>
              <a:chExt cx="556563" cy="787061"/>
            </a:xfrm>
          </p:grpSpPr>
          <p:cxnSp>
            <p:nvCxnSpPr>
              <p:cNvPr id="8" name="Straight Arrow Connector 7"/>
              <p:cNvCxnSpPr/>
              <p:nvPr/>
            </p:nvCxnSpPr>
            <p:spPr>
              <a:xfrm flipV="1">
                <a:off x="2209800" y="3657600"/>
                <a:ext cx="0" cy="40606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/>
              <p:cNvSpPr txBox="1"/>
              <p:nvPr/>
            </p:nvSpPr>
            <p:spPr>
              <a:xfrm>
                <a:off x="1964902" y="3982996"/>
                <a:ext cx="55656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last</a:t>
                </a:r>
                <a:endParaRPr lang="en-US" sz="2200" dirty="0"/>
              </a:p>
            </p:txBody>
          </p:sp>
        </p:grpSp>
      </p:grpSp>
      <p:sp>
        <p:nvSpPr>
          <p:cNvPr id="24" name="TextBox 23"/>
          <p:cNvSpPr txBox="1"/>
          <p:nvPr/>
        </p:nvSpPr>
        <p:spPr>
          <a:xfrm>
            <a:off x="6222796" y="4000368"/>
            <a:ext cx="7200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</a:rPr>
              <a:t>rear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991141" y="3924300"/>
            <a:ext cx="851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front</a:t>
            </a:r>
          </a:p>
        </p:txBody>
      </p:sp>
    </p:spTree>
    <p:extLst>
      <p:ext uri="{BB962C8B-B14F-4D97-AF65-F5344CB8AC3E}">
        <p14:creationId xmlns:p14="http://schemas.microsoft.com/office/powerpoint/2010/main" val="3436860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Queues Using Linked Lists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2400" b="1" dirty="0">
                <a:latin typeface="Courier New" pitchFamily="49" charset="0"/>
                <a:cs typeface="Courier New" pitchFamily="49" charset="0"/>
              </a:rPr>
              <a:t>size()</a:t>
            </a:r>
            <a:r>
              <a:rPr lang="en-US" sz="2400" dirty="0"/>
              <a:t>: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LinkedList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::size();</a:t>
            </a:r>
          </a:p>
          <a:p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isEmpty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2400" dirty="0"/>
              <a:t>: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LinkedList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isEmpty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(); </a:t>
            </a:r>
          </a:p>
          <a:p>
            <a:r>
              <a:rPr lang="en-US" sz="2400" b="1" dirty="0">
                <a:latin typeface="Courier New" pitchFamily="49" charset="0"/>
                <a:cs typeface="Courier New" pitchFamily="49" charset="0"/>
              </a:rPr>
              <a:t>Object &amp;front()</a:t>
            </a:r>
            <a:r>
              <a:rPr lang="en-US" dirty="0"/>
              <a:t>: return a reference to the object stored in the first node.</a:t>
            </a:r>
          </a:p>
          <a:p>
            <a:r>
              <a:rPr lang="en-US" sz="2400" b="1" dirty="0">
                <a:latin typeface="Courier New" pitchFamily="49" charset="0"/>
                <a:cs typeface="Courier New" pitchFamily="49" charset="0"/>
              </a:rPr>
              <a:t>Object &amp;rear()</a:t>
            </a:r>
            <a:r>
              <a:rPr lang="en-US" dirty="0"/>
              <a:t>: return a reference to the object stored in the last node.</a:t>
            </a:r>
          </a:p>
          <a:p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757295" y="1558312"/>
            <a:ext cx="4954588" cy="1358561"/>
            <a:chOff x="3509884" y="4966039"/>
            <a:chExt cx="4954588" cy="1358561"/>
          </a:xfrm>
        </p:grpSpPr>
        <p:grpSp>
          <p:nvGrpSpPr>
            <p:cNvPr id="6" name="Group 5"/>
            <p:cNvGrpSpPr/>
            <p:nvPr/>
          </p:nvGrpSpPr>
          <p:grpSpPr>
            <a:xfrm>
              <a:off x="3509884" y="4966039"/>
              <a:ext cx="4954588" cy="685800"/>
              <a:chOff x="838200" y="3401893"/>
              <a:chExt cx="4954588" cy="685800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1966297" y="3516193"/>
                <a:ext cx="457200" cy="4572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2819400" y="3516193"/>
                <a:ext cx="457200" cy="4572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3657600" y="3516193"/>
                <a:ext cx="457200" cy="4572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4495800" y="3516193"/>
                <a:ext cx="457200" cy="4572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838200" y="3439993"/>
                <a:ext cx="6332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first</a:t>
                </a:r>
                <a:endParaRPr lang="en-US" sz="2200" dirty="0"/>
              </a:p>
            </p:txBody>
          </p:sp>
          <p:cxnSp>
            <p:nvCxnSpPr>
              <p:cNvPr id="15" name="Straight Arrow Connector 14"/>
              <p:cNvCxnSpPr/>
              <p:nvPr/>
            </p:nvCxnSpPr>
            <p:spPr>
              <a:xfrm>
                <a:off x="1434069" y="3668593"/>
                <a:ext cx="533400" cy="158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/>
              <p:cNvCxnSpPr/>
              <p:nvPr/>
            </p:nvCxnSpPr>
            <p:spPr>
              <a:xfrm>
                <a:off x="2271097" y="3668593"/>
                <a:ext cx="533400" cy="158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/>
              <p:nvPr/>
            </p:nvCxnSpPr>
            <p:spPr>
              <a:xfrm>
                <a:off x="3124200" y="3668593"/>
                <a:ext cx="533400" cy="158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/>
              <p:nvPr/>
            </p:nvCxnSpPr>
            <p:spPr>
              <a:xfrm>
                <a:off x="3962400" y="3668593"/>
                <a:ext cx="533400" cy="158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/>
              <p:nvPr/>
            </p:nvCxnSpPr>
            <p:spPr>
              <a:xfrm>
                <a:off x="4953000" y="3668593"/>
                <a:ext cx="533400" cy="158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" name="Group 19"/>
              <p:cNvGrpSpPr/>
              <p:nvPr/>
            </p:nvGrpSpPr>
            <p:grpSpPr>
              <a:xfrm>
                <a:off x="5486400" y="3401893"/>
                <a:ext cx="306388" cy="685800"/>
                <a:chOff x="5576331" y="3401893"/>
                <a:chExt cx="306388" cy="685800"/>
              </a:xfrm>
            </p:grpSpPr>
            <p:cxnSp>
              <p:nvCxnSpPr>
                <p:cNvPr id="21" name="Straight Arrow Connector 20"/>
                <p:cNvCxnSpPr/>
                <p:nvPr/>
              </p:nvCxnSpPr>
              <p:spPr>
                <a:xfrm rot="5400000">
                  <a:off x="5234225" y="3743999"/>
                  <a:ext cx="685800" cy="158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Arrow Connector 21"/>
                <p:cNvCxnSpPr/>
                <p:nvPr/>
              </p:nvCxnSpPr>
              <p:spPr>
                <a:xfrm rot="5400000">
                  <a:off x="5537437" y="3771106"/>
                  <a:ext cx="381000" cy="158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Arrow Connector 22"/>
                <p:cNvCxnSpPr/>
                <p:nvPr/>
              </p:nvCxnSpPr>
              <p:spPr>
                <a:xfrm rot="5400000">
                  <a:off x="5767625" y="3771106"/>
                  <a:ext cx="228600" cy="158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7" name="Group 6"/>
            <p:cNvGrpSpPr/>
            <p:nvPr/>
          </p:nvGrpSpPr>
          <p:grpSpPr>
            <a:xfrm>
              <a:off x="7139637" y="5537539"/>
              <a:ext cx="556563" cy="787061"/>
              <a:chOff x="1964902" y="3657600"/>
              <a:chExt cx="556563" cy="787061"/>
            </a:xfrm>
          </p:grpSpPr>
          <p:cxnSp>
            <p:nvCxnSpPr>
              <p:cNvPr id="8" name="Straight Arrow Connector 7"/>
              <p:cNvCxnSpPr/>
              <p:nvPr/>
            </p:nvCxnSpPr>
            <p:spPr>
              <a:xfrm flipV="1">
                <a:off x="2209800" y="3657600"/>
                <a:ext cx="0" cy="40606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/>
              <p:cNvSpPr txBox="1"/>
              <p:nvPr/>
            </p:nvSpPr>
            <p:spPr>
              <a:xfrm>
                <a:off x="1964902" y="3982996"/>
                <a:ext cx="55656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last</a:t>
                </a:r>
                <a:endParaRPr lang="en-US" sz="2200" dirty="0"/>
              </a:p>
            </p:txBody>
          </p:sp>
        </p:grpSp>
      </p:grpSp>
      <p:sp>
        <p:nvSpPr>
          <p:cNvPr id="25" name="TextBox 24"/>
          <p:cNvSpPr txBox="1"/>
          <p:nvPr/>
        </p:nvSpPr>
        <p:spPr>
          <a:xfrm>
            <a:off x="1757295" y="4191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687014" y="2111224"/>
            <a:ext cx="7200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</a:rPr>
              <a:t>rear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525108" y="2118819"/>
            <a:ext cx="851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front</a:t>
            </a:r>
          </a:p>
        </p:txBody>
      </p:sp>
    </p:spTree>
    <p:extLst>
      <p:ext uri="{BB962C8B-B14F-4D97-AF65-F5344CB8AC3E}">
        <p14:creationId xmlns:p14="http://schemas.microsoft.com/office/powerpoint/2010/main" val="1192319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Queues Using Arrays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7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374904" y="1265863"/>
                <a:ext cx="7772400" cy="5181600"/>
              </a:xfrm>
            </p:spPr>
            <p:txBody>
              <a:bodyPr>
                <a:normAutofit/>
              </a:bodyPr>
              <a:lstStyle/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If we stick to the requirement that the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elements of a queue are the </a:t>
                </a:r>
                <a:r>
                  <a:rPr lang="en-US" b="1" u="sng" dirty="0"/>
                  <a:t>beginning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elements of the array</a:t>
                </a:r>
                <a:r>
                  <a:rPr lang="en-US" dirty="0" smtClean="0"/>
                  <a:t>, select all the correct statements:</a:t>
                </a:r>
                <a:endParaRPr lang="en-US" dirty="0"/>
              </a:p>
              <a:p>
                <a:pPr lvl="1"/>
                <a:r>
                  <a:rPr lang="en-US" b="1" dirty="0" smtClean="0"/>
                  <a:t>A.</a:t>
                </a:r>
                <a:r>
                  <a:rPr lang="en-US" dirty="0" smtClean="0"/>
                  <a:t> </a:t>
                </a:r>
                <a:r>
                  <a:rPr lang="en-US" dirty="0" smtClean="0"/>
                  <a:t>The runtime </a:t>
                </a:r>
                <a:r>
                  <a:rPr lang="en-US" dirty="0" smtClean="0"/>
                  <a:t>for </a:t>
                </a:r>
                <a:r>
                  <a:rPr lang="en-US" b="1" dirty="0" err="1" smtClean="0">
                    <a:latin typeface="Courier New" pitchFamily="49" charset="0"/>
                    <a:cs typeface="Courier New" pitchFamily="49" charset="0"/>
                  </a:rPr>
                  <a:t>enqueue</a:t>
                </a:r>
                <a:r>
                  <a:rPr lang="en-US" dirty="0" smtClean="0"/>
                  <a:t> is independent of n</a:t>
                </a:r>
              </a:p>
              <a:p>
                <a:pPr lvl="1"/>
                <a:r>
                  <a:rPr lang="en-US" altLang="zh-CN" b="1" dirty="0" smtClean="0"/>
                  <a:t>B.</a:t>
                </a:r>
                <a:r>
                  <a:rPr lang="en-US" altLang="zh-CN" dirty="0" smtClean="0"/>
                  <a:t> </a:t>
                </a:r>
                <a:r>
                  <a:rPr lang="en-US" altLang="zh-CN" dirty="0"/>
                  <a:t>The runtime for </a:t>
                </a:r>
                <a:r>
                  <a:rPr lang="en-US" altLang="zh-CN" b="1" dirty="0" err="1" smtClean="0">
                    <a:latin typeface="Courier New" pitchFamily="49" charset="0"/>
                    <a:cs typeface="Courier New" pitchFamily="49" charset="0"/>
                  </a:rPr>
                  <a:t>enqueue</a:t>
                </a:r>
                <a:r>
                  <a:rPr lang="en-US" altLang="zh-CN" dirty="0" smtClean="0"/>
                  <a:t> </a:t>
                </a:r>
                <a:r>
                  <a:rPr lang="en-US" altLang="zh-CN" dirty="0"/>
                  <a:t>is </a:t>
                </a:r>
                <a:r>
                  <a:rPr lang="en-US" altLang="zh-CN" dirty="0" smtClean="0"/>
                  <a:t>proportional to n</a:t>
                </a:r>
                <a:endParaRPr lang="en-US" altLang="zh-CN" dirty="0"/>
              </a:p>
              <a:p>
                <a:pPr lvl="1"/>
                <a:r>
                  <a:rPr lang="en-US" altLang="zh-CN" b="1" dirty="0" smtClean="0"/>
                  <a:t>C.</a:t>
                </a:r>
                <a:r>
                  <a:rPr lang="en-US" altLang="zh-CN" dirty="0" smtClean="0"/>
                  <a:t> </a:t>
                </a:r>
                <a:r>
                  <a:rPr lang="en-US" altLang="zh-CN" dirty="0"/>
                  <a:t>The runtime for </a:t>
                </a:r>
                <a:r>
                  <a:rPr lang="en-US" altLang="zh-CN" b="1" dirty="0" err="1" smtClean="0">
                    <a:latin typeface="Courier New" pitchFamily="49" charset="0"/>
                    <a:cs typeface="Courier New" pitchFamily="49" charset="0"/>
                  </a:rPr>
                  <a:t>dequeue</a:t>
                </a:r>
                <a:r>
                  <a:rPr lang="en-US" altLang="zh-CN" dirty="0" smtClean="0"/>
                  <a:t> </a:t>
                </a:r>
                <a:r>
                  <a:rPr lang="en-US" altLang="zh-CN" dirty="0"/>
                  <a:t>is independent of </a:t>
                </a:r>
                <a:r>
                  <a:rPr lang="en-US" altLang="zh-CN" dirty="0" smtClean="0"/>
                  <a:t>n</a:t>
                </a:r>
                <a:endParaRPr lang="en-US" altLang="zh-CN" dirty="0"/>
              </a:p>
              <a:p>
                <a:pPr lvl="1"/>
                <a:r>
                  <a:rPr lang="en-US" altLang="zh-CN" b="1" dirty="0" smtClean="0"/>
                  <a:t>D.</a:t>
                </a:r>
                <a:r>
                  <a:rPr lang="en-US" altLang="zh-CN" dirty="0" smtClean="0"/>
                  <a:t> </a:t>
                </a:r>
                <a:r>
                  <a:rPr lang="en-US" altLang="zh-CN" dirty="0"/>
                  <a:t>The runtime for </a:t>
                </a:r>
                <a:r>
                  <a:rPr lang="en-US" altLang="zh-CN" b="1" dirty="0" err="1" smtClean="0">
                    <a:latin typeface="Courier New" pitchFamily="49" charset="0"/>
                    <a:cs typeface="Courier New" pitchFamily="49" charset="0"/>
                  </a:rPr>
                  <a:t>dequeue</a:t>
                </a:r>
                <a:r>
                  <a:rPr lang="en-US" altLang="zh-CN" dirty="0" smtClean="0"/>
                  <a:t> </a:t>
                </a:r>
                <a:r>
                  <a:rPr lang="en-US" altLang="zh-CN" dirty="0"/>
                  <a:t>is proportional to</a:t>
                </a:r>
                <a:r>
                  <a:rPr lang="en-US" altLang="zh-CN" dirty="0" smtClean="0"/>
                  <a:t> n</a:t>
                </a:r>
                <a:endParaRPr lang="en-US" altLang="zh-CN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374904" y="1265863"/>
                <a:ext cx="7772400" cy="5181600"/>
              </a:xfrm>
              <a:blipFill>
                <a:blip r:embed="rId3"/>
                <a:stretch>
                  <a:fillRect l="-784" r="-12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17"/>
          <p:cNvGrpSpPr/>
          <p:nvPr/>
        </p:nvGrpSpPr>
        <p:grpSpPr>
          <a:xfrm>
            <a:off x="1905000" y="1595735"/>
            <a:ext cx="5107318" cy="461665"/>
            <a:chOff x="1905000" y="1676400"/>
            <a:chExt cx="5107318" cy="461665"/>
          </a:xfrm>
        </p:grpSpPr>
        <p:sp>
          <p:nvSpPr>
            <p:cNvPr id="8" name="TextBox 7"/>
            <p:cNvSpPr txBox="1"/>
            <p:nvPr/>
          </p:nvSpPr>
          <p:spPr>
            <a:xfrm>
              <a:off x="1905000" y="1676400"/>
              <a:ext cx="29498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Courier New" pitchFamily="49" charset="0"/>
                  <a:cs typeface="Courier New" pitchFamily="49" charset="0"/>
                </a:rPr>
                <a:t>Array[MAXSIZE]:</a:t>
              </a:r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4856764" y="1752600"/>
              <a:ext cx="2155554" cy="381000"/>
              <a:chOff x="4854846" y="1752600"/>
              <a:chExt cx="2155554" cy="381000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4854846" y="1752600"/>
                <a:ext cx="304800" cy="381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2</a:t>
                </a:r>
                <a:endParaRPr lang="en-US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5159646" y="1752600"/>
                <a:ext cx="304800" cy="381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3</a:t>
                </a:r>
                <a:endParaRPr lang="en-US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5464446" y="1752600"/>
                <a:ext cx="304800" cy="381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1</a:t>
                </a:r>
                <a:endParaRPr lang="en-US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5782141" y="1752600"/>
                <a:ext cx="304800" cy="381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4</a:t>
                </a:r>
                <a:endParaRPr lang="en-US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6086941" y="1752600"/>
                <a:ext cx="304800" cy="381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6391741" y="1752600"/>
                <a:ext cx="304800" cy="381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6705600" y="1752600"/>
                <a:ext cx="304800" cy="381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</p:grpSp>
      <p:sp>
        <p:nvSpPr>
          <p:cNvPr id="19" name="TextBox 18"/>
          <p:cNvSpPr txBox="1"/>
          <p:nvPr/>
        </p:nvSpPr>
        <p:spPr>
          <a:xfrm>
            <a:off x="5562600" y="1981200"/>
            <a:ext cx="7200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</a:rPr>
              <a:t>rear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558685" y="1981200"/>
            <a:ext cx="851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front</a:t>
            </a:r>
          </a:p>
        </p:txBody>
      </p:sp>
      <p:pic>
        <p:nvPicPr>
          <p:cNvPr id="36" name="Content Placeholder 6" descr="icons8-help-48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8" t="1" r="-876" b="-1130"/>
          <a:stretch/>
        </p:blipFill>
        <p:spPr>
          <a:xfrm>
            <a:off x="168835" y="152400"/>
            <a:ext cx="821765" cy="776941"/>
          </a:xfrm>
          <a:prstGeom prst="rect">
            <a:avLst/>
          </a:prstGeom>
        </p:spPr>
      </p:pic>
      <p:pic>
        <p:nvPicPr>
          <p:cNvPr id="1026" name="Picture 2" descr="Preview of your QR Cod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4468180"/>
            <a:ext cx="1979282" cy="1979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5559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Queues Using Arrays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81600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A </a:t>
            </a:r>
            <a:r>
              <a:rPr lang="en-US" dirty="0"/>
              <a:t>better way is to let the elements “</a:t>
            </a:r>
            <a:r>
              <a:rPr lang="en-US" b="1" dirty="0">
                <a:solidFill>
                  <a:srgbClr val="C00000"/>
                </a:solidFill>
              </a:rPr>
              <a:t>drift</a:t>
            </a:r>
            <a:r>
              <a:rPr lang="en-US" dirty="0"/>
              <a:t>” within the array.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enqueue</a:t>
            </a:r>
            <a:r>
              <a:rPr lang="en-US" dirty="0"/>
              <a:t>(6);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dequeue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dequeue</a:t>
            </a:r>
            <a:r>
              <a:rPr lang="en-US" dirty="0"/>
              <a:t>(); 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1905000" y="1595735"/>
            <a:ext cx="5107318" cy="461665"/>
            <a:chOff x="1905000" y="1676400"/>
            <a:chExt cx="5107318" cy="461665"/>
          </a:xfrm>
        </p:grpSpPr>
        <p:sp>
          <p:nvSpPr>
            <p:cNvPr id="8" name="TextBox 7"/>
            <p:cNvSpPr txBox="1"/>
            <p:nvPr/>
          </p:nvSpPr>
          <p:spPr>
            <a:xfrm>
              <a:off x="1905000" y="1676400"/>
              <a:ext cx="29498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Courier New" pitchFamily="49" charset="0"/>
                  <a:cs typeface="Courier New" pitchFamily="49" charset="0"/>
                </a:rPr>
                <a:t>Array[MAXSIZE]:</a:t>
              </a:r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4856764" y="1752600"/>
              <a:ext cx="2155554" cy="381000"/>
              <a:chOff x="4854846" y="1752600"/>
              <a:chExt cx="2155554" cy="381000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4854846" y="1752600"/>
                <a:ext cx="304800" cy="381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2</a:t>
                </a:r>
                <a:endParaRPr lang="en-US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5159646" y="1752600"/>
                <a:ext cx="304800" cy="381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3</a:t>
                </a:r>
                <a:endParaRPr lang="en-US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5464446" y="1752600"/>
                <a:ext cx="304800" cy="381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1</a:t>
                </a:r>
                <a:endParaRPr lang="en-US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5782141" y="1752600"/>
                <a:ext cx="304800" cy="381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4</a:t>
                </a:r>
                <a:endParaRPr lang="en-US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6086941" y="1752600"/>
                <a:ext cx="304800" cy="381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6391741" y="1752600"/>
                <a:ext cx="304800" cy="381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6705600" y="1752600"/>
                <a:ext cx="304800" cy="381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</p:grpSp>
      <p:sp>
        <p:nvSpPr>
          <p:cNvPr id="19" name="TextBox 18"/>
          <p:cNvSpPr txBox="1"/>
          <p:nvPr/>
        </p:nvSpPr>
        <p:spPr>
          <a:xfrm>
            <a:off x="5562600" y="1981200"/>
            <a:ext cx="7200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</a:rPr>
              <a:t>rear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558685" y="1981200"/>
            <a:ext cx="851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front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029200" y="3581400"/>
            <a:ext cx="304800" cy="381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2</a:t>
            </a: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334000" y="3581400"/>
            <a:ext cx="304800" cy="381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3</a:t>
            </a: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241259" y="3581400"/>
            <a:ext cx="304800" cy="38100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6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5009164" y="3581400"/>
            <a:ext cx="2155554" cy="381000"/>
            <a:chOff x="5009164" y="5230251"/>
            <a:chExt cx="2155554" cy="381000"/>
          </a:xfrm>
        </p:grpSpPr>
        <p:sp>
          <p:nvSpPr>
            <p:cNvPr id="26" name="Rectangle 25"/>
            <p:cNvSpPr/>
            <p:nvPr/>
          </p:nvSpPr>
          <p:spPr>
            <a:xfrm>
              <a:off x="5618764" y="5230251"/>
              <a:ext cx="304800" cy="381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endPara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936459" y="5230251"/>
              <a:ext cx="304800" cy="381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4</a:t>
              </a:r>
              <a:endPara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241259" y="5230251"/>
              <a:ext cx="304800" cy="381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6546059" y="5230251"/>
              <a:ext cx="304800" cy="381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6859918" y="5230251"/>
              <a:ext cx="304800" cy="381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009164" y="5230251"/>
              <a:ext cx="304800" cy="381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313964" y="5230251"/>
              <a:ext cx="304800" cy="381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53017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4" grpId="1" animBg="1"/>
      <p:bldP spid="25" grpId="0" animBg="1"/>
      <p:bldP spid="25" grpId="1" animBg="1"/>
      <p:bldP spid="3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Queues Using Arrays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 maintain two integers to indicate the front and the rear of the queue.</a:t>
            </a:r>
          </a:p>
          <a:p>
            <a:endParaRPr lang="en-US" dirty="0"/>
          </a:p>
          <a:p>
            <a:r>
              <a:rPr lang="en-US" dirty="0"/>
              <a:t>However, as items are added and removed, the queue “drifts” toward the end.</a:t>
            </a:r>
          </a:p>
          <a:p>
            <a:pPr lvl="1"/>
            <a:r>
              <a:rPr lang="en-US" dirty="0"/>
              <a:t>Eventually, there will be no space to the right of the queue, even though there is space in the array.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3624347" y="1676400"/>
            <a:ext cx="2155554" cy="381000"/>
            <a:chOff x="3624347" y="1779787"/>
            <a:chExt cx="2155554" cy="381000"/>
          </a:xfrm>
        </p:grpSpPr>
        <p:sp>
          <p:nvSpPr>
            <p:cNvPr id="8" name="Rectangle 7"/>
            <p:cNvSpPr/>
            <p:nvPr/>
          </p:nvSpPr>
          <p:spPr>
            <a:xfrm>
              <a:off x="3624347" y="1779787"/>
              <a:ext cx="304800" cy="381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3929147" y="1779787"/>
              <a:ext cx="304800" cy="381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233947" y="1779787"/>
              <a:ext cx="304800" cy="381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endPara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551642" y="1779787"/>
              <a:ext cx="304800" cy="381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4</a:t>
              </a:r>
              <a:endPara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856442" y="1779787"/>
              <a:ext cx="304800" cy="381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6</a:t>
              </a:r>
              <a:endPara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161242" y="1779787"/>
              <a:ext cx="304800" cy="381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2</a:t>
              </a:r>
              <a:endPara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475101" y="1779787"/>
              <a:ext cx="304800" cy="381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029200" y="2209800"/>
            <a:ext cx="630494" cy="766465"/>
            <a:chOff x="5029200" y="2286000"/>
            <a:chExt cx="630494" cy="766465"/>
          </a:xfrm>
        </p:grpSpPr>
        <p:cxnSp>
          <p:nvCxnSpPr>
            <p:cNvPr id="17" name="Straight Arrow Connector 16"/>
            <p:cNvCxnSpPr/>
            <p:nvPr/>
          </p:nvCxnSpPr>
          <p:spPr>
            <a:xfrm flipV="1">
              <a:off x="5339004" y="2286000"/>
              <a:ext cx="0" cy="381000"/>
            </a:xfrm>
            <a:prstGeom prst="straightConnector1">
              <a:avLst/>
            </a:prstGeom>
            <a:ln w="38100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5029200" y="2590800"/>
              <a:ext cx="6304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0000FF"/>
                  </a:solidFill>
                </a:rPr>
                <a:t>rear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984902" y="2209800"/>
            <a:ext cx="739498" cy="766465"/>
            <a:chOff x="3984902" y="2286000"/>
            <a:chExt cx="739498" cy="766465"/>
          </a:xfrm>
        </p:grpSpPr>
        <p:cxnSp>
          <p:nvCxnSpPr>
            <p:cNvPr id="18" name="Straight Arrow Connector 17"/>
            <p:cNvCxnSpPr/>
            <p:nvPr/>
          </p:nvCxnSpPr>
          <p:spPr>
            <a:xfrm flipV="1">
              <a:off x="4391351" y="2286000"/>
              <a:ext cx="0" cy="38100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3984902" y="2590800"/>
              <a:ext cx="73949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front</a:t>
              </a:r>
            </a:p>
          </p:txBody>
        </p:sp>
      </p:grpSp>
      <p:sp>
        <p:nvSpPr>
          <p:cNvPr id="23" name="Rectangle 22"/>
          <p:cNvSpPr/>
          <p:nvPr/>
        </p:nvSpPr>
        <p:spPr>
          <a:xfrm>
            <a:off x="5486400" y="1676400"/>
            <a:ext cx="304800" cy="38100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7</a:t>
            </a: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229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7.40741E-7 L 0.03594 -0.00023 " pathEditMode="relative" rAng="0" ptsTypes="AA">
                                      <p:cBhvr>
                                        <p:cTn id="2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88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25521</TotalTime>
  <Words>1676</Words>
  <Application>Microsoft Office PowerPoint</Application>
  <PresentationFormat>On-screen Show (4:3)</PresentationFormat>
  <Paragraphs>495</Paragraphs>
  <Slides>36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6" baseType="lpstr">
      <vt:lpstr>宋体</vt:lpstr>
      <vt:lpstr>幼圆</vt:lpstr>
      <vt:lpstr>Arial</vt:lpstr>
      <vt:lpstr>Calibri</vt:lpstr>
      <vt:lpstr>Cambria Math</vt:lpstr>
      <vt:lpstr>Courier New</vt:lpstr>
      <vt:lpstr>Franklin Gothic Book</vt:lpstr>
      <vt:lpstr>Perpetua</vt:lpstr>
      <vt:lpstr>Wingdings 2</vt:lpstr>
      <vt:lpstr>Equity</vt:lpstr>
      <vt:lpstr>Ve 280 Programming and Elementary Data Structures</vt:lpstr>
      <vt:lpstr>Outline</vt:lpstr>
      <vt:lpstr>Queues</vt:lpstr>
      <vt:lpstr>Methods of Queue</vt:lpstr>
      <vt:lpstr>Queues Using Linked Lists</vt:lpstr>
      <vt:lpstr>Queues Using Linked Lists</vt:lpstr>
      <vt:lpstr>Queues Using Arrays</vt:lpstr>
      <vt:lpstr>Queues Using Arrays</vt:lpstr>
      <vt:lpstr>Queues Using Arrays</vt:lpstr>
      <vt:lpstr>Queues Using Arrays</vt:lpstr>
      <vt:lpstr>Circular Arrays</vt:lpstr>
      <vt:lpstr>Circular Arrays</vt:lpstr>
      <vt:lpstr>Boundary Conditions</vt:lpstr>
      <vt:lpstr>Boundary Conditions</vt:lpstr>
      <vt:lpstr>Boundary Conditions</vt:lpstr>
      <vt:lpstr>Queues Using Arrays</vt:lpstr>
      <vt:lpstr>Outline</vt:lpstr>
      <vt:lpstr>Application of Queues</vt:lpstr>
      <vt:lpstr>Application of Queue: Wire Routing</vt:lpstr>
      <vt:lpstr>A Simplified Problem</vt:lpstr>
      <vt:lpstr>Modeling as a Grid</vt:lpstr>
      <vt:lpstr>Wire Routing: Lee’s Algorithm</vt:lpstr>
      <vt:lpstr>Illustration of Lee’s Algorithm</vt:lpstr>
      <vt:lpstr>Illustration of Lee’s Algorithm</vt:lpstr>
      <vt:lpstr>Illustration of Lee’s Algorithm</vt:lpstr>
      <vt:lpstr>Illustration of Lee’s Algorithm</vt:lpstr>
      <vt:lpstr>Illustration of Lee’s Algorithm</vt:lpstr>
      <vt:lpstr>Illustration of Lee’s Algorithm</vt:lpstr>
      <vt:lpstr>Illustration of Lee’s Algorithm</vt:lpstr>
      <vt:lpstr>Illustration of Lee’s Algorithm</vt:lpstr>
      <vt:lpstr>Illustration of Lee’s Algorithm</vt:lpstr>
      <vt:lpstr>A queue can be used:</vt:lpstr>
      <vt:lpstr>Outline</vt:lpstr>
      <vt:lpstr>Deque</vt:lpstr>
      <vt:lpstr>Deque Implementation</vt:lpstr>
      <vt:lpstr>Reference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CAEN</dc:creator>
  <cp:lastModifiedBy>Qian Weikang</cp:lastModifiedBy>
  <cp:revision>1316</cp:revision>
  <dcterms:created xsi:type="dcterms:W3CDTF">2008-09-02T17:19:50Z</dcterms:created>
  <dcterms:modified xsi:type="dcterms:W3CDTF">2018-07-20T13:32:18Z</dcterms:modified>
</cp:coreProperties>
</file>