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1"/>
  </p:notesMasterIdLst>
  <p:sldIdLst>
    <p:sldId id="256" r:id="rId2"/>
    <p:sldId id="257" r:id="rId3"/>
    <p:sldId id="291" r:id="rId4"/>
    <p:sldId id="258" r:id="rId5"/>
    <p:sldId id="301" r:id="rId6"/>
    <p:sldId id="289" r:id="rId7"/>
    <p:sldId id="343" r:id="rId8"/>
    <p:sldId id="316" r:id="rId9"/>
    <p:sldId id="344" r:id="rId10"/>
  </p:sldIdLst>
  <p:sldSz cx="9144000" cy="5143500" type="screen16x9"/>
  <p:notesSz cx="6858000" cy="9144000"/>
  <p:embeddedFontLst>
    <p:embeddedFont>
      <p:font typeface="Glass Antiqua" panose="020B0604020202020204" charset="0"/>
      <p:regular r:id="rId12"/>
    </p:embeddedFont>
    <p:embeddedFont>
      <p:font typeface="Hammersmith One" panose="02010703030501060504" pitchFamily="2" charset="0"/>
      <p:regular r:id="rId13"/>
    </p:embeddedFont>
    <p:embeddedFont>
      <p:font typeface="Manjari" panose="020B0604020202020204" charset="0"/>
      <p:regular r:id="rId14"/>
      <p:bold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BBA65B-0F78-4C81-88E2-7791530FBFF1}">
  <a:tblStyle styleId="{6BBBA65B-0F78-4C81-88E2-7791530FBF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27E794-9852-4122-8E17-2350438ABD2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88D473-2329-4639-92BE-CD52CBE1192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D0CCB7-7E9E-47B8-8FA6-7983008D8CC7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6815CA-4680-44CD-96A0-16F4782E4A0E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0AFF8-0A63-49C9-8DD4-B28148708B31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432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c33250489b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c33250489b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c6a01074ef_0_19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c6a01074ef_0_19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c6a01074ef_0_19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9" name="Google Shape;2629;gc6a01074ef_0_19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c6a01074ef_0_19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c6a01074ef_0_19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91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c6a01074ef_0_19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c6a01074ef_0_19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c6a01074ef_0_19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9" name="Google Shape;2629;gc6a01074ef_0_19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14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rId2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rId2" action="ppaction://hlinksldjump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4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4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5" name="Google Shape;1155;p44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1156" name="Google Shape;1156;p4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4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5"/>
          <p:cNvSpPr/>
          <p:nvPr/>
        </p:nvSpPr>
        <p:spPr>
          <a:xfrm rot="5400000">
            <a:off x="-897085" y="455393"/>
            <a:ext cx="4906632" cy="446959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5"/>
          <p:cNvSpPr/>
          <p:nvPr/>
        </p:nvSpPr>
        <p:spPr>
          <a:xfrm rot="4271990">
            <a:off x="6861805" y="3034227"/>
            <a:ext cx="3403945" cy="338983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5"/>
          <p:cNvSpPr/>
          <p:nvPr/>
        </p:nvSpPr>
        <p:spPr>
          <a:xfrm>
            <a:off x="7014776" y="357427"/>
            <a:ext cx="801658" cy="70709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9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61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61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1" name="Google Shape;1471;p61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1472" name="Google Shape;1472;p6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6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7" name="Google Shape;1507;p61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7">
  <p:cSld name="CUSTOM_56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70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06" name="Google Shape;1806;p70"/>
          <p:cNvSpPr/>
          <p:nvPr/>
        </p:nvSpPr>
        <p:spPr>
          <a:xfrm>
            <a:off x="7751050" y="3432419"/>
            <a:ext cx="764314" cy="67418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7" name="Google Shape;1807;p70"/>
          <p:cNvGrpSpPr/>
          <p:nvPr/>
        </p:nvGrpSpPr>
        <p:grpSpPr>
          <a:xfrm>
            <a:off x="-380995" y="-80449"/>
            <a:ext cx="2277317" cy="5304377"/>
            <a:chOff x="224725" y="566950"/>
            <a:chExt cx="1850875" cy="4311100"/>
          </a:xfrm>
        </p:grpSpPr>
        <p:sp>
          <p:nvSpPr>
            <p:cNvPr id="1808" name="Google Shape;1808;p7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70"/>
          <p:cNvSpPr/>
          <p:nvPr/>
        </p:nvSpPr>
        <p:spPr>
          <a:xfrm>
            <a:off x="2025295" y="640223"/>
            <a:ext cx="1915200" cy="191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3" name="Google Shape;1833;p70"/>
          <p:cNvGrpSpPr/>
          <p:nvPr/>
        </p:nvGrpSpPr>
        <p:grpSpPr>
          <a:xfrm>
            <a:off x="2794804" y="1419152"/>
            <a:ext cx="1830972" cy="1822411"/>
            <a:chOff x="2414491" y="671177"/>
            <a:chExt cx="1830972" cy="1822411"/>
          </a:xfrm>
        </p:grpSpPr>
        <p:sp>
          <p:nvSpPr>
            <p:cNvPr id="1834" name="Google Shape;1834;p7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4" r:id="rId5"/>
    <p:sldLayoutId id="2147483690" r:id="rId6"/>
    <p:sldLayoutId id="2147483691" r:id="rId7"/>
    <p:sldLayoutId id="2147483707" r:id="rId8"/>
    <p:sldLayoutId id="2147483716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2"/>
                </a:solidFill>
              </a:rPr>
              <a:t>The </a:t>
            </a:r>
            <a:r>
              <a:rPr lang="de-DE" dirty="0" err="1">
                <a:solidFill>
                  <a:schemeClr val="accent2"/>
                </a:solidFill>
              </a:rPr>
              <a:t>Creation</a:t>
            </a:r>
            <a:r>
              <a:rPr lang="de-DE" dirty="0">
                <a:solidFill>
                  <a:schemeClr val="accent2"/>
                </a:solidFill>
              </a:rPr>
              <a:t> of </a:t>
            </a:r>
            <a:r>
              <a:rPr lang="de-DE" dirty="0" err="1">
                <a:solidFill>
                  <a:schemeClr val="accent2"/>
                </a:solidFill>
              </a:rPr>
              <a:t>our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Discord</a:t>
            </a:r>
            <a:r>
              <a:rPr lang="de-DE" dirty="0">
                <a:solidFill>
                  <a:schemeClr val="accent2"/>
                </a:solidFill>
              </a:rPr>
              <a:t> Bot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Mateo Lufi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Minu Kim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Philipp Sawa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,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Discord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and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.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offer</a:t>
            </a:r>
            <a:r>
              <a:rPr lang="de-DE" dirty="0"/>
              <a:t>,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breaks</a:t>
            </a:r>
            <a:r>
              <a:rPr lang="de-DE" dirty="0"/>
              <a:t>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studying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felt</a:t>
            </a:r>
            <a:r>
              <a:rPr lang="de-DE" dirty="0"/>
              <a:t> like </a:t>
            </a:r>
            <a:r>
              <a:rPr lang="de-DE" dirty="0" err="1"/>
              <a:t>something</a:t>
            </a:r>
            <a:r>
              <a:rPr lang="de-DE" dirty="0"/>
              <a:t> was </a:t>
            </a:r>
            <a:r>
              <a:rPr lang="de-DE" dirty="0" err="1"/>
              <a:t>missing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not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watch</a:t>
            </a:r>
            <a:r>
              <a:rPr lang="de-DE" dirty="0"/>
              <a:t> </a:t>
            </a:r>
            <a:r>
              <a:rPr lang="de-DE" dirty="0" err="1"/>
              <a:t>educational</a:t>
            </a:r>
            <a:r>
              <a:rPr lang="de-DE" dirty="0"/>
              <a:t> </a:t>
            </a:r>
            <a:r>
              <a:rPr lang="de-DE" dirty="0" err="1"/>
              <a:t>videos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leaving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Discord</a:t>
            </a:r>
            <a:r>
              <a:rPr lang="de-DE" dirty="0"/>
              <a:t> – </a:t>
            </a:r>
            <a:r>
              <a:rPr lang="de-DE" dirty="0" err="1"/>
              <a:t>which</a:t>
            </a:r>
            <a:r>
              <a:rPr lang="de-DE" dirty="0"/>
              <a:t> was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monitor.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similiar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out </a:t>
            </a:r>
            <a:r>
              <a:rPr lang="de-DE" dirty="0" err="1"/>
              <a:t>there</a:t>
            </a:r>
            <a:r>
              <a:rPr lang="de-DE" dirty="0"/>
              <a:t>, but </a:t>
            </a:r>
            <a:r>
              <a:rPr lang="de-DE" dirty="0" err="1"/>
              <a:t>none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. </a:t>
            </a:r>
            <a:r>
              <a:rPr lang="de-DE" dirty="0" err="1"/>
              <a:t>Additionally</a:t>
            </a:r>
            <a:r>
              <a:rPr lang="de-DE" dirty="0"/>
              <a:t>, </a:t>
            </a:r>
            <a:r>
              <a:rPr lang="de-DE" dirty="0" err="1"/>
              <a:t>most</a:t>
            </a:r>
            <a:r>
              <a:rPr lang="de-DE" dirty="0"/>
              <a:t> well-made </a:t>
            </a:r>
            <a:r>
              <a:rPr lang="de-DE" dirty="0" err="1"/>
              <a:t>Discord</a:t>
            </a:r>
            <a:r>
              <a:rPr lang="de-DE" dirty="0"/>
              <a:t> Bots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monetized</a:t>
            </a:r>
            <a:r>
              <a:rPr lang="de-DE" dirty="0"/>
              <a:t> and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IT Project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Discord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likings</a:t>
            </a:r>
            <a:r>
              <a:rPr lang="de-DE" dirty="0"/>
              <a:t>.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was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ourselves</a:t>
            </a:r>
            <a:r>
              <a:rPr lang="de-DE" dirty="0"/>
              <a:t>, </a:t>
            </a:r>
            <a:r>
              <a:rPr lang="de-DE" dirty="0" err="1"/>
              <a:t>instead</a:t>
            </a:r>
            <a:r>
              <a:rPr lang="de-DE" dirty="0"/>
              <a:t> of </a:t>
            </a:r>
            <a:r>
              <a:rPr lang="de-DE" dirty="0" err="1"/>
              <a:t>paying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Discord</a:t>
            </a:r>
            <a:r>
              <a:rPr lang="de-DE" dirty="0"/>
              <a:t> Bot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programmed</a:t>
            </a:r>
            <a:r>
              <a:rPr lang="de-DE" dirty="0"/>
              <a:t>.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sessions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enjoyable</a:t>
            </a:r>
            <a:r>
              <a:rPr lang="de-DE" dirty="0"/>
              <a:t>, but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.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motivation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and </a:t>
            </a:r>
            <a:r>
              <a:rPr lang="de-DE" dirty="0" err="1"/>
              <a:t>create</a:t>
            </a:r>
            <a:r>
              <a:rPr lang="de-DE" dirty="0"/>
              <a:t> a Bot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everyday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enjoyable</a:t>
            </a:r>
            <a:r>
              <a:rPr lang="de-DE" dirty="0"/>
              <a:t>. 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!</a:t>
            </a:r>
            <a:endParaRPr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– Problem Statement, Motivation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118"/>
          <p:cNvSpPr txBox="1"/>
          <p:nvPr/>
        </p:nvSpPr>
        <p:spPr>
          <a:xfrm>
            <a:off x="4677000" y="998400"/>
            <a:ext cx="3441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Which Tools did we use?</a:t>
            </a:r>
            <a:endParaRPr sz="2200" b="1" dirty="0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650" name="Google Shape;2650;p118"/>
          <p:cNvSpPr txBox="1"/>
          <p:nvPr/>
        </p:nvSpPr>
        <p:spPr>
          <a:xfrm>
            <a:off x="4755822" y="1708175"/>
            <a:ext cx="3363077" cy="2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For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planning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and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setting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priorities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we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used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an Agile Board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For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coding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we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used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Visual Studio,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where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multiple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people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can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work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on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one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project</a:t>
            </a:r>
            <a:endParaRPr lang="de-DE" sz="1600" dirty="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anjari"/>
              <a:buChar char="●"/>
            </a:pP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To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research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,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we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used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Discords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Developer Portal and </a:t>
            </a:r>
            <a:r>
              <a:rPr lang="de-DE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educational</a:t>
            </a:r>
            <a:r>
              <a:rPr lang="de-DE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Videos</a:t>
            </a:r>
            <a:endParaRPr sz="1600" dirty="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85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the beginning, we wanted this project to be expandable in the future</a:t>
            </a:r>
            <a:endParaRPr dirty="0"/>
          </a:p>
        </p:txBody>
      </p:sp>
      <p:sp>
        <p:nvSpPr>
          <p:cNvPr id="2018" name="Google Shape;2018;p85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just sending a message with a link, we wanted to be able to play music</a:t>
            </a:r>
            <a:endParaRPr dirty="0"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were our goals?</a:t>
            </a:r>
            <a:endParaRPr dirty="0"/>
          </a:p>
        </p:txBody>
      </p:sp>
      <p:sp>
        <p:nvSpPr>
          <p:cNvPr id="2020" name="Google Shape;2020;p8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API usage</a:t>
            </a:r>
            <a:endParaRPr dirty="0"/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Videos</a:t>
            </a:r>
            <a:endParaRPr dirty="0"/>
          </a:p>
        </p:txBody>
      </p:sp>
      <p:sp>
        <p:nvSpPr>
          <p:cNvPr id="2022" name="Google Shape;2022;p8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Play music</a:t>
            </a:r>
            <a:endParaRPr dirty="0"/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Scalability</a:t>
            </a:r>
            <a:endParaRPr dirty="0"/>
          </a:p>
        </p:txBody>
      </p:sp>
      <p:sp>
        <p:nvSpPr>
          <p:cNvPr id="2024" name="Google Shape;2024;p85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wanted to be able to use any websites API</a:t>
            </a:r>
            <a:endParaRPr dirty="0"/>
          </a:p>
        </p:txBody>
      </p:sp>
      <p:sp>
        <p:nvSpPr>
          <p:cNvPr id="2025" name="Google Shape;2025;p85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wanted to somehow be able to watch videos together</a:t>
            </a:r>
            <a:endParaRPr dirty="0"/>
          </a:p>
        </p:txBody>
      </p:sp>
      <p:sp>
        <p:nvSpPr>
          <p:cNvPr id="2026" name="Google Shape;2026;p85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01</a:t>
            </a:r>
            <a:endParaRPr/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2028" name="Google Shape;2028;p85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2029" name="Google Shape;2029;p85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30" name="Google Shape;2030;p85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Altogether, we wanted to create something that made our study sessions more enjoyable</a:t>
            </a:r>
            <a:endParaRPr dirty="0"/>
          </a:p>
        </p:txBody>
      </p:sp>
      <p:sp>
        <p:nvSpPr>
          <p:cNvPr id="2031" name="Google Shape;2031;p85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Usability</a:t>
            </a:r>
            <a:endParaRPr dirty="0"/>
          </a:p>
        </p:txBody>
      </p:sp>
      <p:sp>
        <p:nvSpPr>
          <p:cNvPr id="2032" name="Google Shape;2032;p85">
            <a:hlinkClick r:id="rId3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Study tool</a:t>
            </a:r>
            <a:endParaRPr dirty="0"/>
          </a:p>
        </p:txBody>
      </p:sp>
      <p:sp>
        <p:nvSpPr>
          <p:cNvPr id="2033" name="Google Shape;2033;p85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included a few commands that made googling unnecessary</a:t>
            </a:r>
            <a:endParaRPr dirty="0"/>
          </a:p>
        </p:txBody>
      </p:sp>
      <p:sp>
        <p:nvSpPr>
          <p:cNvPr id="2034" name="Google Shape;2034;p85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05</a:t>
            </a:r>
            <a:endParaRPr/>
          </a:p>
        </p:txBody>
      </p:sp>
      <p:sp>
        <p:nvSpPr>
          <p:cNvPr id="2035" name="Google Shape;2035;p85">
            <a:hlinkClick r:id="rId3" action="ppaction://hlinksldjump"/>
          </p:cNvPr>
          <p:cNvSpPr txBox="1">
            <a:spLocks noGrp="1"/>
          </p:cNvSpPr>
          <p:nvPr>
            <p:ph type="title" idx="2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128"/>
          <p:cNvSpPr/>
          <p:nvPr/>
        </p:nvSpPr>
        <p:spPr>
          <a:xfrm>
            <a:off x="720125" y="1319400"/>
            <a:ext cx="2517600" cy="339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128"/>
          <p:cNvSpPr/>
          <p:nvPr/>
        </p:nvSpPr>
        <p:spPr>
          <a:xfrm>
            <a:off x="719825" y="1319400"/>
            <a:ext cx="2517600" cy="15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128"/>
          <p:cNvSpPr/>
          <p:nvPr/>
        </p:nvSpPr>
        <p:spPr>
          <a:xfrm>
            <a:off x="5906325" y="1319400"/>
            <a:ext cx="2517600" cy="339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128"/>
          <p:cNvSpPr/>
          <p:nvPr/>
        </p:nvSpPr>
        <p:spPr>
          <a:xfrm>
            <a:off x="3313225" y="1319400"/>
            <a:ext cx="2517600" cy="339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12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Implemented</a:t>
            </a:r>
            <a:r>
              <a:rPr lang="en" dirty="0"/>
              <a:t> vs. </a:t>
            </a:r>
            <a:r>
              <a:rPr lang="en" dirty="0">
                <a:solidFill>
                  <a:srgbClr val="FF0000"/>
                </a:solidFill>
              </a:rPr>
              <a:t>Scrapped</a:t>
            </a:r>
            <a:r>
              <a:rPr lang="en" dirty="0"/>
              <a:t> ideas</a:t>
            </a:r>
            <a:endParaRPr dirty="0"/>
          </a:p>
        </p:txBody>
      </p:sp>
      <p:sp>
        <p:nvSpPr>
          <p:cNvPr id="2741" name="Google Shape;2741;p128"/>
          <p:cNvSpPr txBox="1"/>
          <p:nvPr/>
        </p:nvSpPr>
        <p:spPr>
          <a:xfrm>
            <a:off x="720000" y="1319400"/>
            <a:ext cx="2517600" cy="3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92D05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Video Player</a:t>
            </a:r>
            <a:endParaRPr sz="2200" b="1" dirty="0">
              <a:solidFill>
                <a:srgbClr val="92D05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742" name="Google Shape;2742;p128"/>
          <p:cNvSpPr txBox="1"/>
          <p:nvPr/>
        </p:nvSpPr>
        <p:spPr>
          <a:xfrm>
            <a:off x="713250" y="1671514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Due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to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lot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of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paid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and expensive APIs,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ran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into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lot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of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issues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.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Our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last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option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worked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!</a:t>
            </a:r>
          </a:p>
        </p:txBody>
      </p:sp>
      <p:sp>
        <p:nvSpPr>
          <p:cNvPr id="2743" name="Google Shape;2743;p128"/>
          <p:cNvSpPr txBox="1"/>
          <p:nvPr/>
        </p:nvSpPr>
        <p:spPr>
          <a:xfrm>
            <a:off x="3313225" y="1319400"/>
            <a:ext cx="2517600" cy="37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Calculator</a:t>
            </a:r>
            <a:endParaRPr sz="2200" b="1" dirty="0">
              <a:solidFill>
                <a:srgbClr val="FF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744" name="Google Shape;2744;p128"/>
          <p:cNvSpPr txBox="1"/>
          <p:nvPr/>
        </p:nvSpPr>
        <p:spPr>
          <a:xfrm>
            <a:off x="3313075" y="16980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spent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lot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of time on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creating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calculator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within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Discord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but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deemed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useless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later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745" name="Google Shape;2745;p128"/>
          <p:cNvSpPr txBox="1"/>
          <p:nvPr/>
        </p:nvSpPr>
        <p:spPr>
          <a:xfrm>
            <a:off x="720000" y="2856700"/>
            <a:ext cx="2517600" cy="3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92D05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Communication</a:t>
            </a:r>
            <a:endParaRPr sz="2200" b="1" dirty="0">
              <a:solidFill>
                <a:srgbClr val="92D05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746" name="Google Shape;2746;p128"/>
          <p:cNvSpPr txBox="1"/>
          <p:nvPr/>
        </p:nvSpPr>
        <p:spPr>
          <a:xfrm>
            <a:off x="720000" y="32353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We made the Bot able to communicate with any user on our server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747" name="Google Shape;2747;p128"/>
          <p:cNvSpPr txBox="1"/>
          <p:nvPr/>
        </p:nvSpPr>
        <p:spPr>
          <a:xfrm>
            <a:off x="3313225" y="2856700"/>
            <a:ext cx="2517600" cy="37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 b="1" dirty="0" err="1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Calendar</a:t>
            </a:r>
            <a:endParaRPr sz="2200" b="1" dirty="0">
              <a:solidFill>
                <a:srgbClr val="FF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748" name="Google Shape;2748;p128"/>
          <p:cNvSpPr txBox="1"/>
          <p:nvPr/>
        </p:nvSpPr>
        <p:spPr>
          <a:xfrm>
            <a:off x="3313225" y="32353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Just like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Calculator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deemed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useless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as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everyone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has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physical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/digital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calendar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749" name="Google Shape;2749;p128"/>
          <p:cNvSpPr txBox="1"/>
          <p:nvPr/>
        </p:nvSpPr>
        <p:spPr>
          <a:xfrm>
            <a:off x="5906451" y="1319400"/>
            <a:ext cx="2517600" cy="3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 b="1" dirty="0">
                <a:solidFill>
                  <a:srgbClr val="92D05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Play Music</a:t>
            </a:r>
            <a:endParaRPr sz="2200" b="1" dirty="0">
              <a:solidFill>
                <a:srgbClr val="92D05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750" name="Google Shape;2750;p128"/>
          <p:cNvSpPr txBox="1"/>
          <p:nvPr/>
        </p:nvSpPr>
        <p:spPr>
          <a:xfrm>
            <a:off x="5906450" y="1698000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One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of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hardest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tasks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but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did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not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give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up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and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made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work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!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751" name="Google Shape;2751;p128"/>
          <p:cNvSpPr txBox="1"/>
          <p:nvPr/>
        </p:nvSpPr>
        <p:spPr>
          <a:xfrm>
            <a:off x="5906450" y="2856698"/>
            <a:ext cx="2517600" cy="3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Auto-Mute</a:t>
            </a:r>
            <a:endParaRPr sz="2200" b="1" dirty="0">
              <a:solidFill>
                <a:srgbClr val="FF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754" name="Google Shape;2754;p128"/>
          <p:cNvSpPr txBox="1"/>
          <p:nvPr/>
        </p:nvSpPr>
        <p:spPr>
          <a:xfrm>
            <a:off x="5906199" y="3256201"/>
            <a:ext cx="2517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Detect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 Users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bad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words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and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automatically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mute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them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– due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to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an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unproceeded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amount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of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effort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this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was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scrapped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11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were our biggest challenges?</a:t>
            </a:r>
            <a:endParaRPr dirty="0"/>
          </a:p>
        </p:txBody>
      </p:sp>
      <p:sp>
        <p:nvSpPr>
          <p:cNvPr id="2632" name="Google Shape;2632;p116"/>
          <p:cNvSpPr/>
          <p:nvPr/>
        </p:nvSpPr>
        <p:spPr>
          <a:xfrm>
            <a:off x="2446200" y="1580900"/>
            <a:ext cx="4251600" cy="2961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116"/>
          <p:cNvSpPr txBox="1"/>
          <p:nvPr/>
        </p:nvSpPr>
        <p:spPr>
          <a:xfrm>
            <a:off x="2977950" y="1347950"/>
            <a:ext cx="3188100" cy="46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Challenges</a:t>
            </a:r>
            <a:endParaRPr sz="900" b="1" dirty="0">
              <a:solidFill>
                <a:schemeClr val="dk1"/>
              </a:solidFill>
              <a:latin typeface="Glass Antiqua"/>
              <a:ea typeface="Glass Antiqua"/>
              <a:cs typeface="Glass Antiqua"/>
              <a:sym typeface="Glass Antiqua"/>
            </a:endParaRPr>
          </a:p>
        </p:txBody>
      </p:sp>
      <p:sp>
        <p:nvSpPr>
          <p:cNvPr id="2634" name="Google Shape;2634;p116"/>
          <p:cNvSpPr txBox="1"/>
          <p:nvPr/>
        </p:nvSpPr>
        <p:spPr>
          <a:xfrm>
            <a:off x="2822775" y="2166581"/>
            <a:ext cx="349845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At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one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point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we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decided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to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start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over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from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scratch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which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was a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good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but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hard</a:t>
            </a:r>
            <a:r>
              <a:rPr lang="de-DE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decision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636" name="Google Shape;2636;p116"/>
          <p:cNvSpPr txBox="1"/>
          <p:nvPr/>
        </p:nvSpPr>
        <p:spPr>
          <a:xfrm>
            <a:off x="2883300" y="2700638"/>
            <a:ext cx="349845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Having 3+ people work on one project makes it chaotic sometimes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637" name="Google Shape;2637;p116"/>
          <p:cNvSpPr txBox="1"/>
          <p:nvPr/>
        </p:nvSpPr>
        <p:spPr>
          <a:xfrm>
            <a:off x="2883300" y="3367525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Many unexpected errors halted our whole progress at times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639" name="Google Shape;2639;p116"/>
          <p:cNvSpPr txBox="1"/>
          <p:nvPr/>
        </p:nvSpPr>
        <p:spPr>
          <a:xfrm>
            <a:off x="2883300" y="3944100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Different extents of knowledge means some work quicker than others – adapting to a team is key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143">
            <a:hlinkClick r:id="rId3" action="ppaction://hlinksldjump"/>
          </p:cNvPr>
          <p:cNvSpPr/>
          <p:nvPr/>
        </p:nvSpPr>
        <p:spPr>
          <a:xfrm>
            <a:off x="308412" y="205749"/>
            <a:ext cx="2496701" cy="541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How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our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Bot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connects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to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any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Discord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Server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9651CA-388D-6F65-A8F8-4589667F0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9" y="1000919"/>
            <a:ext cx="3967162" cy="21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9ABC9278-295E-B291-EE89-03A9B9BB96F6}"/>
              </a:ext>
            </a:extLst>
          </p:cNvPr>
          <p:cNvCxnSpPr>
            <a:cxnSpLocks/>
          </p:cNvCxnSpPr>
          <p:nvPr/>
        </p:nvCxnSpPr>
        <p:spPr>
          <a:xfrm flipV="1">
            <a:off x="5086351" y="1076326"/>
            <a:ext cx="452437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2947;p143">
            <a:hlinkClick r:id="rId3" action="ppaction://hlinksldjump"/>
            <a:extLst>
              <a:ext uri="{FF2B5EF4-FFF2-40B4-BE49-F238E27FC236}">
                <a16:creationId xmlns:a16="http://schemas.microsoft.com/office/drawing/2014/main" id="{5DAFC897-046D-66B4-F375-52B544D476F5}"/>
              </a:ext>
            </a:extLst>
          </p:cNvPr>
          <p:cNvSpPr/>
          <p:nvPr/>
        </p:nvSpPr>
        <p:spPr>
          <a:xfrm>
            <a:off x="5189975" y="616911"/>
            <a:ext cx="2129988" cy="4217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Discord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Channel &amp; Server Information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2947;p143">
            <a:hlinkClick r:id="rId3" action="ppaction://hlinksldjump"/>
            <a:extLst>
              <a:ext uri="{FF2B5EF4-FFF2-40B4-BE49-F238E27FC236}">
                <a16:creationId xmlns:a16="http://schemas.microsoft.com/office/drawing/2014/main" id="{0F7E2A18-C573-D8B9-93ED-25A0D9E1B01E}"/>
              </a:ext>
            </a:extLst>
          </p:cNvPr>
          <p:cNvSpPr/>
          <p:nvPr/>
        </p:nvSpPr>
        <p:spPr>
          <a:xfrm>
            <a:off x="3151625" y="3576637"/>
            <a:ext cx="2944376" cy="776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By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running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index.js,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the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Bot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connects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to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the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Server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with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all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commands</a:t>
            </a:r>
            <a:r>
              <a:rPr lang="de-DE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de-DE" sz="1600" dirty="0" err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available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09414EE-F67E-AEBB-F9EE-FAFE473792FE}"/>
              </a:ext>
            </a:extLst>
          </p:cNvPr>
          <p:cNvCxnSpPr>
            <a:cxnSpLocks/>
          </p:cNvCxnSpPr>
          <p:nvPr/>
        </p:nvCxnSpPr>
        <p:spPr>
          <a:xfrm>
            <a:off x="2914651" y="3144977"/>
            <a:ext cx="937061" cy="3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6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143">
            <a:hlinkClick r:id="rId3" action="ppaction://hlinksldjump"/>
          </p:cNvPr>
          <p:cNvSpPr/>
          <p:nvPr/>
        </p:nvSpPr>
        <p:spPr>
          <a:xfrm>
            <a:off x="308412" y="205749"/>
            <a:ext cx="2496701" cy="541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Our first proper interaction with the Bot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54565F9-864F-80F6-6B3C-E9A77788F0AA}"/>
              </a:ext>
            </a:extLst>
          </p:cNvPr>
          <p:cNvCxnSpPr/>
          <p:nvPr/>
        </p:nvCxnSpPr>
        <p:spPr>
          <a:xfrm flipV="1">
            <a:off x="5451976" y="3000376"/>
            <a:ext cx="609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9B3A202-E7F6-C678-183F-10FFDE859D94}"/>
              </a:ext>
            </a:extLst>
          </p:cNvPr>
          <p:cNvCxnSpPr/>
          <p:nvPr/>
        </p:nvCxnSpPr>
        <p:spPr>
          <a:xfrm flipV="1">
            <a:off x="5662611" y="743963"/>
            <a:ext cx="609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4191E10-9F08-23D9-EC71-1DE846F3B981}"/>
              </a:ext>
            </a:extLst>
          </p:cNvPr>
          <p:cNvSpPr txBox="1"/>
          <p:nvPr/>
        </p:nvSpPr>
        <p:spPr>
          <a:xfrm>
            <a:off x="6272211" y="205749"/>
            <a:ext cx="169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Hammersmith One" panose="02010703030501060504" pitchFamily="2" charset="0"/>
              </a:rPr>
              <a:t>Reply </a:t>
            </a:r>
            <a:r>
              <a:rPr lang="de-DE" sz="1600" dirty="0" err="1">
                <a:latin typeface="Hammersmith One" panose="02010703030501060504" pitchFamily="2" charset="0"/>
              </a:rPr>
              <a:t>to</a:t>
            </a:r>
            <a:r>
              <a:rPr lang="de-DE" sz="1600" dirty="0">
                <a:latin typeface="Hammersmith One" panose="02010703030501060504" pitchFamily="2" charset="0"/>
              </a:rPr>
              <a:t> </a:t>
            </a:r>
            <a:r>
              <a:rPr lang="de-DE" sz="1600" dirty="0" err="1">
                <a:latin typeface="Hammersmith One" panose="02010703030501060504" pitchFamily="2" charset="0"/>
              </a:rPr>
              <a:t>commands</a:t>
            </a:r>
            <a:r>
              <a:rPr lang="de-DE" sz="1600" dirty="0">
                <a:latin typeface="Hammersmith One" panose="02010703030501060504" pitchFamily="2" charset="0"/>
              </a:rPr>
              <a:t> via 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8D3997-C71C-F6FF-596A-183573F067B8}"/>
              </a:ext>
            </a:extLst>
          </p:cNvPr>
          <p:cNvSpPr txBox="1"/>
          <p:nvPr/>
        </p:nvSpPr>
        <p:spPr>
          <a:xfrm>
            <a:off x="5529309" y="2415601"/>
            <a:ext cx="226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Hammersmith One" panose="02010703030501060504" pitchFamily="2" charset="0"/>
              </a:rPr>
              <a:t>Actively</a:t>
            </a:r>
            <a:r>
              <a:rPr lang="de-DE" sz="1600" dirty="0">
                <a:latin typeface="Hammersmith One" panose="02010703030501060504" pitchFamily="2" charset="0"/>
              </a:rPr>
              <a:t> </a:t>
            </a:r>
            <a:r>
              <a:rPr lang="de-DE" sz="1600" dirty="0" err="1">
                <a:latin typeface="Hammersmith One" panose="02010703030501060504" pitchFamily="2" charset="0"/>
              </a:rPr>
              <a:t>read</a:t>
            </a:r>
            <a:r>
              <a:rPr lang="de-DE" sz="1600" dirty="0">
                <a:latin typeface="Hammersmith One" panose="02010703030501060504" pitchFamily="2" charset="0"/>
              </a:rPr>
              <a:t> and </a:t>
            </a:r>
            <a:r>
              <a:rPr lang="de-DE" sz="1600" dirty="0" err="1">
                <a:latin typeface="Hammersmith One" panose="02010703030501060504" pitchFamily="2" charset="0"/>
              </a:rPr>
              <a:t>respond</a:t>
            </a:r>
            <a:r>
              <a:rPr lang="de-DE" sz="1600" dirty="0">
                <a:latin typeface="Hammersmith One" panose="02010703030501060504" pitchFamily="2" charset="0"/>
              </a:rPr>
              <a:t> </a:t>
            </a:r>
            <a:r>
              <a:rPr lang="de-DE" sz="1600" dirty="0" err="1">
                <a:latin typeface="Hammersmith One" panose="02010703030501060504" pitchFamily="2" charset="0"/>
              </a:rPr>
              <a:t>to</a:t>
            </a:r>
            <a:r>
              <a:rPr lang="de-DE" sz="1600" dirty="0">
                <a:latin typeface="Hammersmith One" panose="02010703030501060504" pitchFamily="2" charset="0"/>
              </a:rPr>
              <a:t> </a:t>
            </a:r>
            <a:r>
              <a:rPr lang="de-DE" sz="1600" dirty="0" err="1">
                <a:latin typeface="Hammersmith One" panose="02010703030501060504" pitchFamily="2" charset="0"/>
              </a:rPr>
              <a:t>messages</a:t>
            </a:r>
            <a:endParaRPr lang="de-DE" sz="1600" dirty="0">
              <a:latin typeface="Hammersmith One" panose="02010703030501060504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CE982C-2BCC-AF66-BF5E-3CD0B60B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811140"/>
            <a:ext cx="3600449" cy="138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4D3872-783D-0AC6-9E77-397FAB6CD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75" y="2255191"/>
            <a:ext cx="1847601" cy="27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p11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took away from this project</a:t>
            </a:r>
            <a:endParaRPr dirty="0"/>
          </a:p>
        </p:txBody>
      </p:sp>
      <p:sp>
        <p:nvSpPr>
          <p:cNvPr id="2632" name="Google Shape;2632;p116"/>
          <p:cNvSpPr/>
          <p:nvPr/>
        </p:nvSpPr>
        <p:spPr>
          <a:xfrm>
            <a:off x="2446200" y="1580900"/>
            <a:ext cx="4251600" cy="2961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116"/>
          <p:cNvSpPr txBox="1"/>
          <p:nvPr/>
        </p:nvSpPr>
        <p:spPr>
          <a:xfrm>
            <a:off x="2977950" y="1347950"/>
            <a:ext cx="3188100" cy="46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Lessons learned</a:t>
            </a:r>
            <a:endParaRPr sz="900" b="1" dirty="0">
              <a:solidFill>
                <a:schemeClr val="dk1"/>
              </a:solidFill>
              <a:latin typeface="Glass Antiqua"/>
              <a:ea typeface="Glass Antiqua"/>
              <a:cs typeface="Glass Antiqua"/>
              <a:sym typeface="Glass Antiqua"/>
            </a:endParaRPr>
          </a:p>
        </p:txBody>
      </p:sp>
      <p:sp>
        <p:nvSpPr>
          <p:cNvPr id="2634" name="Google Shape;2634;p116"/>
          <p:cNvSpPr txBox="1"/>
          <p:nvPr/>
        </p:nvSpPr>
        <p:spPr>
          <a:xfrm>
            <a:off x="2446200" y="1813850"/>
            <a:ext cx="4251600" cy="27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The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biggest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lessons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we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all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have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taken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away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from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this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that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important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to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work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in a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team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being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open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to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learn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from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others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.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What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most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importatnt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hough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that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part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of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the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process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to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maybe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start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over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from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scratch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or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thinking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task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impossible. The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key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to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keep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going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trying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your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best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because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if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it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does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not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work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at least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you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tried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learned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something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along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the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way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!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We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are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all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very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happy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the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outcome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are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happy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to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display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our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results</a:t>
            </a:r>
            <a:r>
              <a:rPr lang="de-DE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.</a:t>
            </a:r>
            <a:endParaRPr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262548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Bildschirmpräsentation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Glass Antiqua</vt:lpstr>
      <vt:lpstr>Manjari</vt:lpstr>
      <vt:lpstr>Hammersmith One</vt:lpstr>
      <vt:lpstr>Roboto Condensed Light</vt:lpstr>
      <vt:lpstr>Elegant Education Pack for Students XL by Slidesgo</vt:lpstr>
      <vt:lpstr>The Creation of our Discord Bot</vt:lpstr>
      <vt:lpstr>Intro – Problem Statement, Motivation</vt:lpstr>
      <vt:lpstr>PowerPoint-Präsentation</vt:lpstr>
      <vt:lpstr>What were our goals?</vt:lpstr>
      <vt:lpstr>Implemented vs. Scrapped ideas</vt:lpstr>
      <vt:lpstr>What were our biggest challenges?</vt:lpstr>
      <vt:lpstr>PowerPoint-Präsentation</vt:lpstr>
      <vt:lpstr>PowerPoint-Präsentation</vt:lpstr>
      <vt:lpstr>What we took away from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Creation of our Discord Bot</dc:title>
  <dc:creator>Philipp</dc:creator>
  <cp:lastModifiedBy>philipp sawa</cp:lastModifiedBy>
  <cp:revision>4</cp:revision>
  <dcterms:modified xsi:type="dcterms:W3CDTF">2023-06-20T20:27:07Z</dcterms:modified>
</cp:coreProperties>
</file>