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31"/>
    <p:restoredTop sz="94650"/>
  </p:normalViewPr>
  <p:slideViewPr>
    <p:cSldViewPr snapToGrid="0" snapToObjects="1">
      <p:cViewPr varScale="1">
        <p:scale>
          <a:sx n="51" d="100"/>
          <a:sy n="51" d="100"/>
        </p:scale>
        <p:origin x="22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E845-72BB-B348-8FAF-987778D9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08903-4A73-3042-8F0E-B35485851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FD1F-78B4-6F4E-AF47-59A0477B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FF74-E9A8-9140-8C18-6EFC9396F15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64DC7-865F-D14E-BCBC-2930AD9C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A1A2-E385-434E-BA77-3AB9DBF6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924E-50C0-C343-B2A1-ECE7466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7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5303-D5FE-8F47-8EB7-67CAC68C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D2BB-B82F-F949-9CEA-F2D4C1793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EF94-DD06-B348-BF5F-0502572A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FF74-E9A8-9140-8C18-6EFC9396F15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24CC-E28E-6249-9707-3014302E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BDDD-69EB-FD4F-84C9-5575CF57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924E-50C0-C343-B2A1-ECE7466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5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2933D-AA1C-1F4F-BB1D-F3D69918D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196AF-7699-D24A-8643-7362C19A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C99ED-C609-2E4E-8E50-410B7E99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FF74-E9A8-9140-8C18-6EFC9396F15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F710-56A5-2C41-8709-2A745622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4CBF-B52A-0A41-A916-A708409D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924E-50C0-C343-B2A1-ECE7466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C73D-C3BF-9B43-9946-6A2A1A4F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37F34-7828-ED47-BC42-8936D2A0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2411-CD44-0944-80AE-7D31688E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FF74-E9A8-9140-8C18-6EFC9396F15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79FD4-6FD2-E74D-849F-54BD9929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E0C5-88F1-9F48-9B30-768C012C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924E-50C0-C343-B2A1-ECE7466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815E-9418-8942-AF7F-18C3455C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2635-A448-894C-8743-172C74D0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1819-B24F-284E-897E-581A64AF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FF74-E9A8-9140-8C18-6EFC9396F15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934E-BA9D-0E47-87CD-81793468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C34B-1A08-5C4E-B88D-76197D75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924E-50C0-C343-B2A1-ECE7466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04B6-50C3-9144-9671-095CFB55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CBD8-711D-8146-A94C-F475EC3B0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D83D7-5081-2D49-BA1C-96A8FA942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4862E-C879-5041-B512-8E61FECA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FF74-E9A8-9140-8C18-6EFC9396F15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F092-B7F4-F44F-A77E-82102EBC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910A3-6ACA-BB40-B169-7C904072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924E-50C0-C343-B2A1-ECE7466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E528-4262-5646-96C5-2790D365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E0A56-3212-874C-89E6-9B665B57A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CD1AE-8CD8-4945-890E-92210055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D0AEE-16B3-9640-AC4A-B7C8C54E3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C5F35-78FE-CF44-A8E7-1361C5351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2669E-5F74-BF45-94F3-44D4F1AA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FF74-E9A8-9140-8C18-6EFC9396F15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00A0A-1F1C-724D-B23E-30F9C82F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304BF-8349-504C-829A-D788FC1F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924E-50C0-C343-B2A1-ECE7466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1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0262-731A-6B4C-BB9A-ABC13F10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87D72-3B1E-784B-B7DF-71F2108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FF74-E9A8-9140-8C18-6EFC9396F15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7837-B258-9C41-BBC2-3A667CAF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C56B1-83ED-1F4A-97E4-E61BC0E9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924E-50C0-C343-B2A1-ECE7466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5BF33-EA1A-0048-BF2D-EF5E9AE7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FF74-E9A8-9140-8C18-6EFC9396F15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62065-7706-3841-9B37-893D7E7B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48EA9-F258-964E-AEE7-0D8A782F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924E-50C0-C343-B2A1-ECE7466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2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ACC4-6AB7-184B-A21C-DC97FE2F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26D5-2097-F440-9F33-87F82249F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0F260-1702-A544-9B50-53ED34DF5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92449-6FC5-0449-8FB8-F35D1B39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FF74-E9A8-9140-8C18-6EFC9396F15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770EA-DDF4-904D-A2F6-78D98D49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3A16D-0533-2247-B229-83829CA8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924E-50C0-C343-B2A1-ECE7466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8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6F92-7FF0-4744-8672-7BDDBA0E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DFEB1-4F6A-7843-A61E-A59955E77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D91DE-C6F1-7A45-9EF3-1AB1BE76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F510-C77B-F049-B100-CFE243D3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FF74-E9A8-9140-8C18-6EFC9396F15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88D27-B082-0B40-BAAA-9C823CA9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2019C-9F6C-9F4A-A5C0-1B818D6E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924E-50C0-C343-B2A1-ECE7466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44960-8884-4740-9A1C-DD5B518B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CBA6B-54B3-DF40-9F89-53FE05B7D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893AB-C0D8-DA47-B241-3876741D4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FF74-E9A8-9140-8C18-6EFC9396F15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2806C-3DFC-9F4E-A66D-A58853F5A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F72E9-E362-7D40-904B-BAA03B9E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924E-50C0-C343-B2A1-ECE7466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154622-FE6A-A644-9B3D-D293D5323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35167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A5C23-A908-B347-894B-15B70DFBA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7589" y="2829583"/>
            <a:ext cx="4385441" cy="2294210"/>
          </a:xfrm>
        </p:spPr>
        <p:txBody>
          <a:bodyPr>
            <a:normAutofit/>
          </a:bodyPr>
          <a:lstStyle/>
          <a:p>
            <a:r>
              <a:rPr lang="en-US" sz="4000" dirty="0" err="1"/>
              <a:t>Théo</a:t>
            </a:r>
            <a:r>
              <a:rPr lang="en-US" sz="4000" dirty="0"/>
              <a:t> Mercier</a:t>
            </a:r>
            <a:br>
              <a:rPr lang="en-US" sz="4000" dirty="0"/>
            </a:br>
            <a:r>
              <a:rPr lang="en-US" sz="4000" dirty="0"/>
              <a:t>Jeremy De Tavernier</a:t>
            </a:r>
            <a:br>
              <a:rPr lang="en-US" sz="4000" dirty="0"/>
            </a:br>
            <a:r>
              <a:rPr lang="en-US" sz="4000" dirty="0"/>
              <a:t>Mohamed </a:t>
            </a:r>
            <a:r>
              <a:rPr lang="en-US" sz="4000" dirty="0" err="1"/>
              <a:t>Gharbi</a:t>
            </a:r>
            <a:br>
              <a:rPr lang="en-US" sz="4000" dirty="0"/>
            </a:br>
            <a:r>
              <a:rPr lang="en-US" sz="4000" dirty="0"/>
              <a:t>Victor Schaub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5CE1-B943-1C4C-807F-6903A637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0E7942-9A3C-3949-BCD1-E971B5AD4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2267744"/>
            <a:ext cx="1765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9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Théo Mercier Jeremy De Tavernier Mohamed Gharbi Victor Schaub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Théo Mercier </dc:title>
  <dc:creator>Théo MERCIER</dc:creator>
  <cp:lastModifiedBy>Théo MERCIER</cp:lastModifiedBy>
  <cp:revision>3</cp:revision>
  <dcterms:created xsi:type="dcterms:W3CDTF">2020-01-27T12:00:21Z</dcterms:created>
  <dcterms:modified xsi:type="dcterms:W3CDTF">2020-01-27T12:45:39Z</dcterms:modified>
</cp:coreProperties>
</file>