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60" r:id="rId3"/>
    <p:sldId id="259" r:id="rId4"/>
    <p:sldId id="261" r:id="rId5"/>
    <p:sldId id="267" r:id="rId6"/>
    <p:sldId id="262" r:id="rId7"/>
    <p:sldId id="269" r:id="rId8"/>
    <p:sldId id="263" r:id="rId9"/>
    <p:sldId id="270" r:id="rId10"/>
    <p:sldId id="264" r:id="rId11"/>
    <p:sldId id="268" r:id="rId12"/>
    <p:sldId id="265" r:id="rId13"/>
    <p:sldId id="266" r:id="rId14"/>
    <p:sldId id="271" r:id="rId15"/>
    <p:sldId id="272" r:id="rId16"/>
  </p:sldIdLst>
  <p:sldSz cx="9601200" cy="12801600" type="A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9" userDrawn="1">
          <p15:clr>
            <a:srgbClr val="A4A3A4"/>
          </p15:clr>
        </p15:guide>
        <p15:guide id="2" pos="29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1628"/>
    <a:srgbClr val="020E1D"/>
    <a:srgbClr val="021527"/>
    <a:srgbClr val="02081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35" d="100"/>
          <a:sy n="35" d="100"/>
        </p:scale>
        <p:origin x="2298" y="126"/>
      </p:cViewPr>
      <p:guideLst>
        <p:guide orient="horz" pos="4009"/>
        <p:guide pos="295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o marques" userId="8ddc74d50c54a2c9" providerId="LiveId" clId="{61E6316A-43A8-40A9-82B9-C4C45886B2E5}"/>
    <pc:docChg chg="undo custSel modSld">
      <pc:chgData name="theo marques" userId="8ddc74d50c54a2c9" providerId="LiveId" clId="{61E6316A-43A8-40A9-82B9-C4C45886B2E5}" dt="2025-10-21T17:11:48.003" v="33" actId="1076"/>
      <pc:docMkLst>
        <pc:docMk/>
      </pc:docMkLst>
      <pc:sldChg chg="modSp mod">
        <pc:chgData name="theo marques" userId="8ddc74d50c54a2c9" providerId="LiveId" clId="{61E6316A-43A8-40A9-82B9-C4C45886B2E5}" dt="2025-10-21T17:11:48.003" v="33" actId="1076"/>
        <pc:sldMkLst>
          <pc:docMk/>
          <pc:sldMk cId="1037537136" sldId="272"/>
        </pc:sldMkLst>
        <pc:spChg chg="mod">
          <ac:chgData name="theo marques" userId="8ddc74d50c54a2c9" providerId="LiveId" clId="{61E6316A-43A8-40A9-82B9-C4C45886B2E5}" dt="2025-10-21T17:11:48.003" v="33" actId="1076"/>
          <ac:spMkLst>
            <pc:docMk/>
            <pc:sldMk cId="1037537136" sldId="272"/>
            <ac:spMk id="11" creationId="{5AE3CE41-DF20-0819-1651-112F7090618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CE883D-5887-49F6-BB2B-8BCF487AE3AD}" type="datetimeFigureOut">
              <a:rPr lang="pt-BR" smtClean="0"/>
              <a:t>21/10/2025</a:t>
            </a:fld>
            <a:endParaRPr lang="pt-BR"/>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7A35C-507D-47B1-8DB5-45714145F829}" type="slidenum">
              <a:rPr lang="pt-BR" smtClean="0"/>
              <a:t>‹nº›</a:t>
            </a:fld>
            <a:endParaRPr lang="pt-BR"/>
          </a:p>
        </p:txBody>
      </p:sp>
    </p:spTree>
    <p:extLst>
      <p:ext uri="{BB962C8B-B14F-4D97-AF65-F5344CB8AC3E}">
        <p14:creationId xmlns:p14="http://schemas.microsoft.com/office/powerpoint/2010/main" val="1490046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614786BA-7720-461D-8477-90ADEAC8160F}" type="datetime1">
              <a:rPr lang="pt-BR" smtClean="0"/>
              <a:t>21/10/2025</a:t>
            </a:fld>
            <a:endParaRPr lang="pt-BR"/>
          </a:p>
        </p:txBody>
      </p:sp>
      <p:sp>
        <p:nvSpPr>
          <p:cNvPr id="5" name="Footer Placeholder 4"/>
          <p:cNvSpPr>
            <a:spLocks noGrp="1"/>
          </p:cNvSpPr>
          <p:nvPr>
            <p:ph type="ftr" sz="quarter" idx="11"/>
          </p:nvPr>
        </p:nvSpPr>
        <p:spPr/>
        <p:txBody>
          <a:bodyPr/>
          <a:lstStyle/>
          <a:p>
            <a:r>
              <a:rPr lang="pt-BR"/>
              <a:t>REDE SOMBRIA - THEO MARQUES</a:t>
            </a:r>
          </a:p>
        </p:txBody>
      </p:sp>
      <p:sp>
        <p:nvSpPr>
          <p:cNvPr id="6" name="Slide Number Placeholder 5"/>
          <p:cNvSpPr>
            <a:spLocks noGrp="1"/>
          </p:cNvSpPr>
          <p:nvPr>
            <p:ph type="sldNum" sz="quarter" idx="12"/>
          </p:nvPr>
        </p:nvSpPr>
        <p:spPr/>
        <p:txBody>
          <a:bodyPr/>
          <a:lstStyle/>
          <a:p>
            <a:fld id="{903841F4-946A-4F04-AC84-C09AE7341162}" type="slidenum">
              <a:rPr lang="pt-BR" smtClean="0"/>
              <a:t>‹nº›</a:t>
            </a:fld>
            <a:endParaRPr lang="pt-BR"/>
          </a:p>
        </p:txBody>
      </p:sp>
    </p:spTree>
    <p:extLst>
      <p:ext uri="{BB962C8B-B14F-4D97-AF65-F5344CB8AC3E}">
        <p14:creationId xmlns:p14="http://schemas.microsoft.com/office/powerpoint/2010/main" val="1996198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57E62B9C-1CFE-4219-8455-B083977946EA}" type="datetime1">
              <a:rPr lang="pt-BR" smtClean="0"/>
              <a:t>21/10/2025</a:t>
            </a:fld>
            <a:endParaRPr lang="pt-BR"/>
          </a:p>
        </p:txBody>
      </p:sp>
      <p:sp>
        <p:nvSpPr>
          <p:cNvPr id="5" name="Footer Placeholder 4"/>
          <p:cNvSpPr>
            <a:spLocks noGrp="1"/>
          </p:cNvSpPr>
          <p:nvPr>
            <p:ph type="ftr" sz="quarter" idx="11"/>
          </p:nvPr>
        </p:nvSpPr>
        <p:spPr/>
        <p:txBody>
          <a:bodyPr/>
          <a:lstStyle/>
          <a:p>
            <a:r>
              <a:rPr lang="pt-BR"/>
              <a:t>REDE SOMBRIA - THEO MARQUES</a:t>
            </a:r>
          </a:p>
        </p:txBody>
      </p:sp>
      <p:sp>
        <p:nvSpPr>
          <p:cNvPr id="6" name="Slide Number Placeholder 5"/>
          <p:cNvSpPr>
            <a:spLocks noGrp="1"/>
          </p:cNvSpPr>
          <p:nvPr>
            <p:ph type="sldNum" sz="quarter" idx="12"/>
          </p:nvPr>
        </p:nvSpPr>
        <p:spPr/>
        <p:txBody>
          <a:bodyPr/>
          <a:lstStyle/>
          <a:p>
            <a:fld id="{903841F4-946A-4F04-AC84-C09AE7341162}" type="slidenum">
              <a:rPr lang="pt-BR" smtClean="0"/>
              <a:t>‹nº›</a:t>
            </a:fld>
            <a:endParaRPr lang="pt-BR"/>
          </a:p>
        </p:txBody>
      </p:sp>
    </p:spTree>
    <p:extLst>
      <p:ext uri="{BB962C8B-B14F-4D97-AF65-F5344CB8AC3E}">
        <p14:creationId xmlns:p14="http://schemas.microsoft.com/office/powerpoint/2010/main" val="1731515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83A49AC-5094-486E-B6A5-8DE40EE0434B}" type="datetime1">
              <a:rPr lang="pt-BR" smtClean="0"/>
              <a:t>21/10/2025</a:t>
            </a:fld>
            <a:endParaRPr lang="pt-BR"/>
          </a:p>
        </p:txBody>
      </p:sp>
      <p:sp>
        <p:nvSpPr>
          <p:cNvPr id="5" name="Footer Placeholder 4"/>
          <p:cNvSpPr>
            <a:spLocks noGrp="1"/>
          </p:cNvSpPr>
          <p:nvPr>
            <p:ph type="ftr" sz="quarter" idx="11"/>
          </p:nvPr>
        </p:nvSpPr>
        <p:spPr/>
        <p:txBody>
          <a:bodyPr/>
          <a:lstStyle/>
          <a:p>
            <a:r>
              <a:rPr lang="pt-BR"/>
              <a:t>REDE SOMBRIA - THEO MARQUES</a:t>
            </a:r>
          </a:p>
        </p:txBody>
      </p:sp>
      <p:sp>
        <p:nvSpPr>
          <p:cNvPr id="6" name="Slide Number Placeholder 5"/>
          <p:cNvSpPr>
            <a:spLocks noGrp="1"/>
          </p:cNvSpPr>
          <p:nvPr>
            <p:ph type="sldNum" sz="quarter" idx="12"/>
          </p:nvPr>
        </p:nvSpPr>
        <p:spPr/>
        <p:txBody>
          <a:bodyPr/>
          <a:lstStyle/>
          <a:p>
            <a:fld id="{903841F4-946A-4F04-AC84-C09AE7341162}" type="slidenum">
              <a:rPr lang="pt-BR" smtClean="0"/>
              <a:t>‹nº›</a:t>
            </a:fld>
            <a:endParaRPr lang="pt-BR"/>
          </a:p>
        </p:txBody>
      </p:sp>
    </p:spTree>
    <p:extLst>
      <p:ext uri="{BB962C8B-B14F-4D97-AF65-F5344CB8AC3E}">
        <p14:creationId xmlns:p14="http://schemas.microsoft.com/office/powerpoint/2010/main" val="41788527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A20EE4C7-893D-4BA8-B4AC-FE531BE5C7E4}" type="datetime1">
              <a:rPr lang="pt-BR" smtClean="0"/>
              <a:t>21/10/2025</a:t>
            </a:fld>
            <a:endParaRPr lang="pt-BR"/>
          </a:p>
        </p:txBody>
      </p:sp>
      <p:sp>
        <p:nvSpPr>
          <p:cNvPr id="5" name="Footer Placeholder 4"/>
          <p:cNvSpPr>
            <a:spLocks noGrp="1"/>
          </p:cNvSpPr>
          <p:nvPr>
            <p:ph type="ftr" sz="quarter" idx="11"/>
          </p:nvPr>
        </p:nvSpPr>
        <p:spPr/>
        <p:txBody>
          <a:bodyPr/>
          <a:lstStyle/>
          <a:p>
            <a:r>
              <a:rPr lang="pt-BR"/>
              <a:t>REDE SOMBRIA - THEO MARQUES</a:t>
            </a:r>
          </a:p>
        </p:txBody>
      </p:sp>
      <p:sp>
        <p:nvSpPr>
          <p:cNvPr id="6" name="Slide Number Placeholder 5"/>
          <p:cNvSpPr>
            <a:spLocks noGrp="1"/>
          </p:cNvSpPr>
          <p:nvPr>
            <p:ph type="sldNum" sz="quarter" idx="12"/>
          </p:nvPr>
        </p:nvSpPr>
        <p:spPr/>
        <p:txBody>
          <a:bodyPr/>
          <a:lstStyle/>
          <a:p>
            <a:fld id="{903841F4-946A-4F04-AC84-C09AE7341162}" type="slidenum">
              <a:rPr lang="pt-BR" smtClean="0"/>
              <a:t>‹nº›</a:t>
            </a:fld>
            <a:endParaRPr lang="pt-BR"/>
          </a:p>
        </p:txBody>
      </p:sp>
    </p:spTree>
    <p:extLst>
      <p:ext uri="{BB962C8B-B14F-4D97-AF65-F5344CB8AC3E}">
        <p14:creationId xmlns:p14="http://schemas.microsoft.com/office/powerpoint/2010/main" val="4051519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tint val="82000"/>
                  </a:schemeClr>
                </a:solidFill>
              </a:defRPr>
            </a:lvl1pPr>
            <a:lvl2pPr marL="480060" indent="0">
              <a:buNone/>
              <a:defRPr sz="2100">
                <a:solidFill>
                  <a:schemeClr val="tx1">
                    <a:tint val="82000"/>
                  </a:schemeClr>
                </a:solidFill>
              </a:defRPr>
            </a:lvl2pPr>
            <a:lvl3pPr marL="960120" indent="0">
              <a:buNone/>
              <a:defRPr sz="1890">
                <a:solidFill>
                  <a:schemeClr val="tx1">
                    <a:tint val="82000"/>
                  </a:schemeClr>
                </a:solidFill>
              </a:defRPr>
            </a:lvl3pPr>
            <a:lvl4pPr marL="1440180" indent="0">
              <a:buNone/>
              <a:defRPr sz="1680">
                <a:solidFill>
                  <a:schemeClr val="tx1">
                    <a:tint val="82000"/>
                  </a:schemeClr>
                </a:solidFill>
              </a:defRPr>
            </a:lvl4pPr>
            <a:lvl5pPr marL="1920240" indent="0">
              <a:buNone/>
              <a:defRPr sz="1680">
                <a:solidFill>
                  <a:schemeClr val="tx1">
                    <a:tint val="82000"/>
                  </a:schemeClr>
                </a:solidFill>
              </a:defRPr>
            </a:lvl5pPr>
            <a:lvl6pPr marL="2400300" indent="0">
              <a:buNone/>
              <a:defRPr sz="1680">
                <a:solidFill>
                  <a:schemeClr val="tx1">
                    <a:tint val="82000"/>
                  </a:schemeClr>
                </a:solidFill>
              </a:defRPr>
            </a:lvl6pPr>
            <a:lvl7pPr marL="2880360" indent="0">
              <a:buNone/>
              <a:defRPr sz="1680">
                <a:solidFill>
                  <a:schemeClr val="tx1">
                    <a:tint val="82000"/>
                  </a:schemeClr>
                </a:solidFill>
              </a:defRPr>
            </a:lvl7pPr>
            <a:lvl8pPr marL="3360420" indent="0">
              <a:buNone/>
              <a:defRPr sz="1680">
                <a:solidFill>
                  <a:schemeClr val="tx1">
                    <a:tint val="82000"/>
                  </a:schemeClr>
                </a:solidFill>
              </a:defRPr>
            </a:lvl8pPr>
            <a:lvl9pPr marL="3840480" indent="0">
              <a:buNone/>
              <a:defRPr sz="1680">
                <a:solidFill>
                  <a:schemeClr val="tx1">
                    <a:tint val="82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7080F9AD-7E22-41E8-8BE4-36E80F71364A}" type="datetime1">
              <a:rPr lang="pt-BR" smtClean="0"/>
              <a:t>21/10/2025</a:t>
            </a:fld>
            <a:endParaRPr lang="pt-BR"/>
          </a:p>
        </p:txBody>
      </p:sp>
      <p:sp>
        <p:nvSpPr>
          <p:cNvPr id="5" name="Footer Placeholder 4"/>
          <p:cNvSpPr>
            <a:spLocks noGrp="1"/>
          </p:cNvSpPr>
          <p:nvPr>
            <p:ph type="ftr" sz="quarter" idx="11"/>
          </p:nvPr>
        </p:nvSpPr>
        <p:spPr/>
        <p:txBody>
          <a:bodyPr/>
          <a:lstStyle/>
          <a:p>
            <a:r>
              <a:rPr lang="pt-BR"/>
              <a:t>REDE SOMBRIA - THEO MARQUES</a:t>
            </a:r>
          </a:p>
        </p:txBody>
      </p:sp>
      <p:sp>
        <p:nvSpPr>
          <p:cNvPr id="6" name="Slide Number Placeholder 5"/>
          <p:cNvSpPr>
            <a:spLocks noGrp="1"/>
          </p:cNvSpPr>
          <p:nvPr>
            <p:ph type="sldNum" sz="quarter" idx="12"/>
          </p:nvPr>
        </p:nvSpPr>
        <p:spPr/>
        <p:txBody>
          <a:bodyPr/>
          <a:lstStyle/>
          <a:p>
            <a:fld id="{903841F4-946A-4F04-AC84-C09AE7341162}" type="slidenum">
              <a:rPr lang="pt-BR" smtClean="0"/>
              <a:t>‹nº›</a:t>
            </a:fld>
            <a:endParaRPr lang="pt-BR"/>
          </a:p>
        </p:txBody>
      </p:sp>
    </p:spTree>
    <p:extLst>
      <p:ext uri="{BB962C8B-B14F-4D97-AF65-F5344CB8AC3E}">
        <p14:creationId xmlns:p14="http://schemas.microsoft.com/office/powerpoint/2010/main" val="422910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210B6F1E-E451-4EA2-9242-BE989D16FE7E}" type="datetime1">
              <a:rPr lang="pt-BR" smtClean="0"/>
              <a:t>21/10/2025</a:t>
            </a:fld>
            <a:endParaRPr lang="pt-BR"/>
          </a:p>
        </p:txBody>
      </p:sp>
      <p:sp>
        <p:nvSpPr>
          <p:cNvPr id="6" name="Footer Placeholder 5"/>
          <p:cNvSpPr>
            <a:spLocks noGrp="1"/>
          </p:cNvSpPr>
          <p:nvPr>
            <p:ph type="ftr" sz="quarter" idx="11"/>
          </p:nvPr>
        </p:nvSpPr>
        <p:spPr/>
        <p:txBody>
          <a:bodyPr/>
          <a:lstStyle/>
          <a:p>
            <a:r>
              <a:rPr lang="pt-BR"/>
              <a:t>REDE SOMBRIA - THEO MARQUES</a:t>
            </a:r>
          </a:p>
        </p:txBody>
      </p:sp>
      <p:sp>
        <p:nvSpPr>
          <p:cNvPr id="7" name="Slide Number Placeholder 6"/>
          <p:cNvSpPr>
            <a:spLocks noGrp="1"/>
          </p:cNvSpPr>
          <p:nvPr>
            <p:ph type="sldNum" sz="quarter" idx="12"/>
          </p:nvPr>
        </p:nvSpPr>
        <p:spPr/>
        <p:txBody>
          <a:bodyPr/>
          <a:lstStyle/>
          <a:p>
            <a:fld id="{903841F4-946A-4F04-AC84-C09AE7341162}" type="slidenum">
              <a:rPr lang="pt-BR" smtClean="0"/>
              <a:t>‹nº›</a:t>
            </a:fld>
            <a:endParaRPr lang="pt-BR"/>
          </a:p>
        </p:txBody>
      </p:sp>
    </p:spTree>
    <p:extLst>
      <p:ext uri="{BB962C8B-B14F-4D97-AF65-F5344CB8AC3E}">
        <p14:creationId xmlns:p14="http://schemas.microsoft.com/office/powerpoint/2010/main" val="3751872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4" name="Content Placeholder 3"/>
          <p:cNvSpPr>
            <a:spLocks noGrp="1"/>
          </p:cNvSpPr>
          <p:nvPr>
            <p:ph sz="half" idx="2"/>
          </p:nvPr>
        </p:nvSpPr>
        <p:spPr>
          <a:xfrm>
            <a:off x="661334" y="4676140"/>
            <a:ext cx="4061757"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a:t>Clique para editar os estilos de texto Mestres</a:t>
            </a:r>
          </a:p>
        </p:txBody>
      </p:sp>
      <p:sp>
        <p:nvSpPr>
          <p:cNvPr id="6" name="Content Placeholder 5"/>
          <p:cNvSpPr>
            <a:spLocks noGrp="1"/>
          </p:cNvSpPr>
          <p:nvPr>
            <p:ph sz="quarter" idx="4"/>
          </p:nvPr>
        </p:nvSpPr>
        <p:spPr>
          <a:xfrm>
            <a:off x="4860608" y="4676140"/>
            <a:ext cx="4081761" cy="687789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0C19722B-18AD-4C23-B05A-E803C9937FC7}" type="datetime1">
              <a:rPr lang="pt-BR" smtClean="0"/>
              <a:t>21/10/2025</a:t>
            </a:fld>
            <a:endParaRPr lang="pt-BR"/>
          </a:p>
        </p:txBody>
      </p:sp>
      <p:sp>
        <p:nvSpPr>
          <p:cNvPr id="8" name="Footer Placeholder 7"/>
          <p:cNvSpPr>
            <a:spLocks noGrp="1"/>
          </p:cNvSpPr>
          <p:nvPr>
            <p:ph type="ftr" sz="quarter" idx="11"/>
          </p:nvPr>
        </p:nvSpPr>
        <p:spPr/>
        <p:txBody>
          <a:bodyPr/>
          <a:lstStyle/>
          <a:p>
            <a:r>
              <a:rPr lang="pt-BR"/>
              <a:t>REDE SOMBRIA - THEO MARQUES</a:t>
            </a:r>
          </a:p>
        </p:txBody>
      </p:sp>
      <p:sp>
        <p:nvSpPr>
          <p:cNvPr id="9" name="Slide Number Placeholder 8"/>
          <p:cNvSpPr>
            <a:spLocks noGrp="1"/>
          </p:cNvSpPr>
          <p:nvPr>
            <p:ph type="sldNum" sz="quarter" idx="12"/>
          </p:nvPr>
        </p:nvSpPr>
        <p:spPr/>
        <p:txBody>
          <a:bodyPr/>
          <a:lstStyle/>
          <a:p>
            <a:fld id="{903841F4-946A-4F04-AC84-C09AE7341162}" type="slidenum">
              <a:rPr lang="pt-BR" smtClean="0"/>
              <a:t>‹nº›</a:t>
            </a:fld>
            <a:endParaRPr lang="pt-BR"/>
          </a:p>
        </p:txBody>
      </p:sp>
    </p:spTree>
    <p:extLst>
      <p:ext uri="{BB962C8B-B14F-4D97-AF65-F5344CB8AC3E}">
        <p14:creationId xmlns:p14="http://schemas.microsoft.com/office/powerpoint/2010/main" val="382670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E438AA9C-3C67-4717-8954-158FE4DFBCA3}" type="datetime1">
              <a:rPr lang="pt-BR" smtClean="0"/>
              <a:t>21/10/2025</a:t>
            </a:fld>
            <a:endParaRPr lang="pt-BR"/>
          </a:p>
        </p:txBody>
      </p:sp>
      <p:sp>
        <p:nvSpPr>
          <p:cNvPr id="4" name="Footer Placeholder 3"/>
          <p:cNvSpPr>
            <a:spLocks noGrp="1"/>
          </p:cNvSpPr>
          <p:nvPr>
            <p:ph type="ftr" sz="quarter" idx="11"/>
          </p:nvPr>
        </p:nvSpPr>
        <p:spPr/>
        <p:txBody>
          <a:bodyPr/>
          <a:lstStyle/>
          <a:p>
            <a:r>
              <a:rPr lang="pt-BR"/>
              <a:t>REDE SOMBRIA - THEO MARQUES</a:t>
            </a:r>
          </a:p>
        </p:txBody>
      </p:sp>
      <p:sp>
        <p:nvSpPr>
          <p:cNvPr id="5" name="Slide Number Placeholder 4"/>
          <p:cNvSpPr>
            <a:spLocks noGrp="1"/>
          </p:cNvSpPr>
          <p:nvPr>
            <p:ph type="sldNum" sz="quarter" idx="12"/>
          </p:nvPr>
        </p:nvSpPr>
        <p:spPr/>
        <p:txBody>
          <a:bodyPr/>
          <a:lstStyle/>
          <a:p>
            <a:fld id="{903841F4-946A-4F04-AC84-C09AE7341162}" type="slidenum">
              <a:rPr lang="pt-BR" smtClean="0"/>
              <a:t>‹nº›</a:t>
            </a:fld>
            <a:endParaRPr lang="pt-BR"/>
          </a:p>
        </p:txBody>
      </p:sp>
    </p:spTree>
    <p:extLst>
      <p:ext uri="{BB962C8B-B14F-4D97-AF65-F5344CB8AC3E}">
        <p14:creationId xmlns:p14="http://schemas.microsoft.com/office/powerpoint/2010/main" val="3870681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D11782-9BC0-4A0E-B67E-CE094EDA647B}" type="datetime1">
              <a:rPr lang="pt-BR" smtClean="0"/>
              <a:t>21/10/2025</a:t>
            </a:fld>
            <a:endParaRPr lang="pt-BR"/>
          </a:p>
        </p:txBody>
      </p:sp>
      <p:sp>
        <p:nvSpPr>
          <p:cNvPr id="3" name="Footer Placeholder 2"/>
          <p:cNvSpPr>
            <a:spLocks noGrp="1"/>
          </p:cNvSpPr>
          <p:nvPr>
            <p:ph type="ftr" sz="quarter" idx="11"/>
          </p:nvPr>
        </p:nvSpPr>
        <p:spPr/>
        <p:txBody>
          <a:bodyPr/>
          <a:lstStyle/>
          <a:p>
            <a:r>
              <a:rPr lang="pt-BR"/>
              <a:t>REDE SOMBRIA - THEO MARQUES</a:t>
            </a:r>
          </a:p>
        </p:txBody>
      </p:sp>
      <p:sp>
        <p:nvSpPr>
          <p:cNvPr id="4" name="Slide Number Placeholder 3"/>
          <p:cNvSpPr>
            <a:spLocks noGrp="1"/>
          </p:cNvSpPr>
          <p:nvPr>
            <p:ph type="sldNum" sz="quarter" idx="12"/>
          </p:nvPr>
        </p:nvSpPr>
        <p:spPr/>
        <p:txBody>
          <a:bodyPr/>
          <a:lstStyle/>
          <a:p>
            <a:fld id="{903841F4-946A-4F04-AC84-C09AE7341162}" type="slidenum">
              <a:rPr lang="pt-BR" smtClean="0"/>
              <a:t>‹nº›</a:t>
            </a:fld>
            <a:endParaRPr lang="pt-BR"/>
          </a:p>
        </p:txBody>
      </p:sp>
    </p:spTree>
    <p:extLst>
      <p:ext uri="{BB962C8B-B14F-4D97-AF65-F5344CB8AC3E}">
        <p14:creationId xmlns:p14="http://schemas.microsoft.com/office/powerpoint/2010/main" val="2412754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ECAC60D6-6953-4207-8E1E-6DB1CFA41D52}" type="datetime1">
              <a:rPr lang="pt-BR" smtClean="0"/>
              <a:t>21/10/2025</a:t>
            </a:fld>
            <a:endParaRPr lang="pt-BR"/>
          </a:p>
        </p:txBody>
      </p:sp>
      <p:sp>
        <p:nvSpPr>
          <p:cNvPr id="6" name="Footer Placeholder 5"/>
          <p:cNvSpPr>
            <a:spLocks noGrp="1"/>
          </p:cNvSpPr>
          <p:nvPr>
            <p:ph type="ftr" sz="quarter" idx="11"/>
          </p:nvPr>
        </p:nvSpPr>
        <p:spPr/>
        <p:txBody>
          <a:bodyPr/>
          <a:lstStyle/>
          <a:p>
            <a:r>
              <a:rPr lang="pt-BR"/>
              <a:t>REDE SOMBRIA - THEO MARQUES</a:t>
            </a:r>
          </a:p>
        </p:txBody>
      </p:sp>
      <p:sp>
        <p:nvSpPr>
          <p:cNvPr id="7" name="Slide Number Placeholder 6"/>
          <p:cNvSpPr>
            <a:spLocks noGrp="1"/>
          </p:cNvSpPr>
          <p:nvPr>
            <p:ph type="sldNum" sz="quarter" idx="12"/>
          </p:nvPr>
        </p:nvSpPr>
        <p:spPr/>
        <p:txBody>
          <a:bodyPr/>
          <a:lstStyle/>
          <a:p>
            <a:fld id="{903841F4-946A-4F04-AC84-C09AE7341162}" type="slidenum">
              <a:rPr lang="pt-BR" smtClean="0"/>
              <a:t>‹nº›</a:t>
            </a:fld>
            <a:endParaRPr lang="pt-BR"/>
          </a:p>
        </p:txBody>
      </p:sp>
    </p:spTree>
    <p:extLst>
      <p:ext uri="{BB962C8B-B14F-4D97-AF65-F5344CB8AC3E}">
        <p14:creationId xmlns:p14="http://schemas.microsoft.com/office/powerpoint/2010/main" val="1411445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B1D79DD9-F741-4138-AF7D-A9873BD7EA65}" type="datetime1">
              <a:rPr lang="pt-BR" smtClean="0"/>
              <a:t>21/10/2025</a:t>
            </a:fld>
            <a:endParaRPr lang="pt-BR"/>
          </a:p>
        </p:txBody>
      </p:sp>
      <p:sp>
        <p:nvSpPr>
          <p:cNvPr id="6" name="Footer Placeholder 5"/>
          <p:cNvSpPr>
            <a:spLocks noGrp="1"/>
          </p:cNvSpPr>
          <p:nvPr>
            <p:ph type="ftr" sz="quarter" idx="11"/>
          </p:nvPr>
        </p:nvSpPr>
        <p:spPr/>
        <p:txBody>
          <a:bodyPr/>
          <a:lstStyle/>
          <a:p>
            <a:r>
              <a:rPr lang="pt-BR"/>
              <a:t>REDE SOMBRIA - THEO MARQUES</a:t>
            </a:r>
          </a:p>
        </p:txBody>
      </p:sp>
      <p:sp>
        <p:nvSpPr>
          <p:cNvPr id="7" name="Slide Number Placeholder 6"/>
          <p:cNvSpPr>
            <a:spLocks noGrp="1"/>
          </p:cNvSpPr>
          <p:nvPr>
            <p:ph type="sldNum" sz="quarter" idx="12"/>
          </p:nvPr>
        </p:nvSpPr>
        <p:spPr/>
        <p:txBody>
          <a:bodyPr/>
          <a:lstStyle/>
          <a:p>
            <a:fld id="{903841F4-946A-4F04-AC84-C09AE7341162}" type="slidenum">
              <a:rPr lang="pt-BR" smtClean="0"/>
              <a:t>‹nº›</a:t>
            </a:fld>
            <a:endParaRPr lang="pt-BR"/>
          </a:p>
        </p:txBody>
      </p:sp>
    </p:spTree>
    <p:extLst>
      <p:ext uri="{BB962C8B-B14F-4D97-AF65-F5344CB8AC3E}">
        <p14:creationId xmlns:p14="http://schemas.microsoft.com/office/powerpoint/2010/main" val="3046824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82000"/>
                  </a:schemeClr>
                </a:solidFill>
              </a:defRPr>
            </a:lvl1pPr>
          </a:lstStyle>
          <a:p>
            <a:fld id="{E6F418B2-8054-4C62-9786-C14212804115}" type="datetime1">
              <a:rPr lang="pt-BR" smtClean="0"/>
              <a:t>21/10/2025</a:t>
            </a:fld>
            <a:endParaRPr lang="pt-BR"/>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82000"/>
                  </a:schemeClr>
                </a:solidFill>
              </a:defRPr>
            </a:lvl1pPr>
          </a:lstStyle>
          <a:p>
            <a:r>
              <a:rPr lang="pt-BR"/>
              <a:t>REDE SOMBRIA - THEO MARQUES</a:t>
            </a:r>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82000"/>
                  </a:schemeClr>
                </a:solidFill>
              </a:defRPr>
            </a:lvl1pPr>
          </a:lstStyle>
          <a:p>
            <a:fld id="{903841F4-946A-4F04-AC84-C09AE7341162}" type="slidenum">
              <a:rPr lang="pt-BR" smtClean="0"/>
              <a:t>‹nº›</a:t>
            </a:fld>
            <a:endParaRPr lang="pt-BR"/>
          </a:p>
        </p:txBody>
      </p:sp>
    </p:spTree>
    <p:extLst>
      <p:ext uri="{BB962C8B-B14F-4D97-AF65-F5344CB8AC3E}">
        <p14:creationId xmlns:p14="http://schemas.microsoft.com/office/powerpoint/2010/main" val="35419160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a:extLst>
              <a:ext uri="{FF2B5EF4-FFF2-40B4-BE49-F238E27FC236}">
                <a16:creationId xmlns:a16="http://schemas.microsoft.com/office/drawing/2014/main" id="{D3FBB509-31BB-1007-E7B1-CCD3B6C37128}"/>
              </a:ext>
            </a:extLst>
          </p:cNvPr>
          <p:cNvSpPr/>
          <p:nvPr/>
        </p:nvSpPr>
        <p:spPr>
          <a:xfrm>
            <a:off x="0" y="0"/>
            <a:ext cx="9601200" cy="12801600"/>
          </a:xfrm>
          <a:prstGeom prst="rect">
            <a:avLst/>
          </a:prstGeom>
          <a:solidFill>
            <a:srgbClr val="02081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7" name="Imagem 6" descr="Texto branco sobre fundo preto&#10;&#10;O conteúdo gerado por IA pode estar incorreto.">
            <a:extLst>
              <a:ext uri="{FF2B5EF4-FFF2-40B4-BE49-F238E27FC236}">
                <a16:creationId xmlns:a16="http://schemas.microsoft.com/office/drawing/2014/main" id="{99FE9C6C-ABFD-8E00-EAB0-F608362A3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0"/>
            <a:ext cx="8534400" cy="12801600"/>
          </a:xfrm>
          <a:prstGeom prst="rect">
            <a:avLst/>
          </a:prstGeom>
        </p:spPr>
      </p:pic>
    </p:spTree>
    <p:extLst>
      <p:ext uri="{BB962C8B-B14F-4D97-AF65-F5344CB8AC3E}">
        <p14:creationId xmlns:p14="http://schemas.microsoft.com/office/powerpoint/2010/main" val="3890754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6ACEC279-B163-62B9-72B1-1E59DA3CADB5}"/>
              </a:ext>
            </a:extLst>
          </p:cNvPr>
          <p:cNvSpPr/>
          <p:nvPr/>
        </p:nvSpPr>
        <p:spPr>
          <a:xfrm>
            <a:off x="0" y="0"/>
            <a:ext cx="9601200" cy="128016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1CAA655-ADE7-DC8D-FFD0-198567675FC3}"/>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a:extLst>
              <a:ext uri="{FF2B5EF4-FFF2-40B4-BE49-F238E27FC236}">
                <a16:creationId xmlns:a16="http://schemas.microsoft.com/office/drawing/2014/main" id="{71F3BBFB-DC58-C341-A49B-C73E1D907C61}"/>
              </a:ext>
            </a:extLst>
          </p:cNvPr>
          <p:cNvSpPr/>
          <p:nvPr/>
        </p:nvSpPr>
        <p:spPr>
          <a:xfrm>
            <a:off x="0" y="5615245"/>
            <a:ext cx="9601200" cy="24855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0" dirty="0">
                <a:solidFill>
                  <a:schemeClr val="bg1"/>
                </a:solidFill>
                <a:latin typeface="Impact" panose="020B0806030902050204" pitchFamily="34" charset="0"/>
              </a:rPr>
              <a:t>O GOLPE DA SOLARWINDS (2020)</a:t>
            </a:r>
          </a:p>
        </p:txBody>
      </p:sp>
      <p:sp>
        <p:nvSpPr>
          <p:cNvPr id="5" name="Retângulo 4">
            <a:extLst>
              <a:ext uri="{FF2B5EF4-FFF2-40B4-BE49-F238E27FC236}">
                <a16:creationId xmlns:a16="http://schemas.microsoft.com/office/drawing/2014/main" id="{82C3AFB7-4597-EBD1-0F49-DFF68D4E7CCF}"/>
              </a:ext>
            </a:extLst>
          </p:cNvPr>
          <p:cNvSpPr/>
          <p:nvPr/>
        </p:nvSpPr>
        <p:spPr>
          <a:xfrm>
            <a:off x="1717964" y="1413163"/>
            <a:ext cx="5957453" cy="41563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8700" dirty="0">
                <a:ln>
                  <a:solidFill>
                    <a:srgbClr val="021628"/>
                  </a:solidFill>
                </a:ln>
                <a:noFill/>
                <a:effectLst>
                  <a:glow rad="63500">
                    <a:schemeClr val="accent1">
                      <a:satMod val="175000"/>
                      <a:alpha val="40000"/>
                    </a:schemeClr>
                  </a:glow>
                </a:effectLst>
                <a:latin typeface="Impact" panose="020B0806030902050204" pitchFamily="34" charset="0"/>
              </a:rPr>
              <a:t>05</a:t>
            </a:r>
          </a:p>
        </p:txBody>
      </p:sp>
      <p:sp>
        <p:nvSpPr>
          <p:cNvPr id="6" name="Retângulo 5">
            <a:extLst>
              <a:ext uri="{FF2B5EF4-FFF2-40B4-BE49-F238E27FC236}">
                <a16:creationId xmlns:a16="http://schemas.microsoft.com/office/drawing/2014/main" id="{311D734C-88E7-BA0A-87D2-8145FE022764}"/>
              </a:ext>
            </a:extLst>
          </p:cNvPr>
          <p:cNvSpPr/>
          <p:nvPr/>
        </p:nvSpPr>
        <p:spPr>
          <a:xfrm flipV="1">
            <a:off x="1163781" y="8146472"/>
            <a:ext cx="7232073" cy="45719"/>
          </a:xfrm>
          <a:prstGeom prst="rect">
            <a:avLst/>
          </a:prstGeom>
          <a:gradFill flip="none" rotWithShape="1">
            <a:gsLst>
              <a:gs pos="0">
                <a:srgbClr val="021527"/>
              </a:gs>
              <a:gs pos="74000">
                <a:schemeClr val="accent1">
                  <a:lumMod val="45000"/>
                  <a:lumOff val="55000"/>
                </a:schemeClr>
              </a:gs>
              <a:gs pos="83000">
                <a:schemeClr val="accent1">
                  <a:lumMod val="45000"/>
                  <a:lumOff val="55000"/>
                </a:schemeClr>
              </a:gs>
              <a:gs pos="100000">
                <a:srgbClr val="020E1D"/>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Rodapé 6">
            <a:extLst>
              <a:ext uri="{FF2B5EF4-FFF2-40B4-BE49-F238E27FC236}">
                <a16:creationId xmlns:a16="http://schemas.microsoft.com/office/drawing/2014/main" id="{C99F1B47-EFCF-4AEA-1262-4877E3F2F386}"/>
              </a:ext>
            </a:extLst>
          </p:cNvPr>
          <p:cNvSpPr>
            <a:spLocks noGrp="1"/>
          </p:cNvSpPr>
          <p:nvPr>
            <p:ph type="ftr" sz="quarter" idx="11"/>
          </p:nvPr>
        </p:nvSpPr>
        <p:spPr/>
        <p:txBody>
          <a:bodyPr/>
          <a:lstStyle/>
          <a:p>
            <a:r>
              <a:rPr lang="pt-BR"/>
              <a:t>REDE SOMBRIA - THEO MARQUES</a:t>
            </a:r>
          </a:p>
        </p:txBody>
      </p:sp>
      <p:sp>
        <p:nvSpPr>
          <p:cNvPr id="8" name="Espaço Reservado para Número de Slide 7">
            <a:extLst>
              <a:ext uri="{FF2B5EF4-FFF2-40B4-BE49-F238E27FC236}">
                <a16:creationId xmlns:a16="http://schemas.microsoft.com/office/drawing/2014/main" id="{638AF359-8B74-44E7-5D6E-3B53E898BDFE}"/>
              </a:ext>
            </a:extLst>
          </p:cNvPr>
          <p:cNvSpPr>
            <a:spLocks noGrp="1"/>
          </p:cNvSpPr>
          <p:nvPr>
            <p:ph type="sldNum" sz="quarter" idx="12"/>
          </p:nvPr>
        </p:nvSpPr>
        <p:spPr/>
        <p:txBody>
          <a:bodyPr/>
          <a:lstStyle/>
          <a:p>
            <a:fld id="{903841F4-946A-4F04-AC84-C09AE7341162}" type="slidenum">
              <a:rPr lang="pt-BR" smtClean="0"/>
              <a:t>10</a:t>
            </a:fld>
            <a:endParaRPr lang="pt-BR"/>
          </a:p>
        </p:txBody>
      </p:sp>
    </p:spTree>
    <p:extLst>
      <p:ext uri="{BB962C8B-B14F-4D97-AF65-F5344CB8AC3E}">
        <p14:creationId xmlns:p14="http://schemas.microsoft.com/office/powerpoint/2010/main" val="1177819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E7FAD26-5908-EC1B-1CBF-0702A48D9D26}"/>
              </a:ext>
            </a:extLst>
          </p:cNvPr>
          <p:cNvSpPr/>
          <p:nvPr/>
        </p:nvSpPr>
        <p:spPr>
          <a:xfrm>
            <a:off x="498766" y="277091"/>
            <a:ext cx="138544" cy="1911928"/>
          </a:xfrm>
          <a:prstGeom prst="rect">
            <a:avLst/>
          </a:prstGeom>
          <a:gradFill flip="none" rotWithShape="1">
            <a:gsLst>
              <a:gs pos="0">
                <a:srgbClr val="021527"/>
              </a:gs>
              <a:gs pos="74000">
                <a:schemeClr val="accent1">
                  <a:lumMod val="45000"/>
                  <a:lumOff val="55000"/>
                </a:schemeClr>
              </a:gs>
              <a:gs pos="83000">
                <a:schemeClr val="accent1">
                  <a:lumMod val="45000"/>
                  <a:lumOff val="55000"/>
                </a:schemeClr>
              </a:gs>
              <a:gs pos="100000">
                <a:srgbClr val="020E1D"/>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2BB46FE2-ABC2-304A-959E-831024A6DC7F}"/>
              </a:ext>
            </a:extLst>
          </p:cNvPr>
          <p:cNvSpPr/>
          <p:nvPr/>
        </p:nvSpPr>
        <p:spPr>
          <a:xfrm>
            <a:off x="858982" y="-923702"/>
            <a:ext cx="8354294" cy="36946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pt-BR" sz="4000" dirty="0">
                <a:solidFill>
                  <a:schemeClr val="tx1"/>
                </a:solidFill>
                <a:latin typeface="Impact" panose="020B0806030902050204" pitchFamily="34" charset="0"/>
              </a:rPr>
              <a:t>O GOLPE DA SOLARWINDS (2020)</a:t>
            </a:r>
          </a:p>
        </p:txBody>
      </p:sp>
      <p:sp>
        <p:nvSpPr>
          <p:cNvPr id="9" name="CaixaDeTexto 8">
            <a:extLst>
              <a:ext uri="{FF2B5EF4-FFF2-40B4-BE49-F238E27FC236}">
                <a16:creationId xmlns:a16="http://schemas.microsoft.com/office/drawing/2014/main" id="{5CDB05DF-D32E-B6D5-1D16-F90408BB105A}"/>
              </a:ext>
            </a:extLst>
          </p:cNvPr>
          <p:cNvSpPr txBox="1"/>
          <p:nvPr/>
        </p:nvSpPr>
        <p:spPr>
          <a:xfrm>
            <a:off x="858982" y="1357745"/>
            <a:ext cx="8354294" cy="1200329"/>
          </a:xfrm>
          <a:prstGeom prst="rect">
            <a:avLst/>
          </a:prstGeom>
          <a:noFill/>
        </p:spPr>
        <p:txBody>
          <a:bodyPr wrap="square">
            <a:spAutoFit/>
          </a:bodyPr>
          <a:lstStyle/>
          <a:p>
            <a:r>
              <a:rPr lang="pt-BR" sz="3600" dirty="0">
                <a:solidFill>
                  <a:schemeClr val="tx1"/>
                </a:solidFill>
                <a:latin typeface="Calibri Light "/>
              </a:rPr>
              <a:t>A ameaça que chegou disfarçada de confiança</a:t>
            </a:r>
          </a:p>
        </p:txBody>
      </p:sp>
      <p:sp>
        <p:nvSpPr>
          <p:cNvPr id="11" name="CaixaDeTexto 10">
            <a:extLst>
              <a:ext uri="{FF2B5EF4-FFF2-40B4-BE49-F238E27FC236}">
                <a16:creationId xmlns:a16="http://schemas.microsoft.com/office/drawing/2014/main" id="{5AE3CE41-DF20-0819-1651-112F7090618A}"/>
              </a:ext>
            </a:extLst>
          </p:cNvPr>
          <p:cNvSpPr txBox="1"/>
          <p:nvPr/>
        </p:nvSpPr>
        <p:spPr>
          <a:xfrm>
            <a:off x="748147" y="2524173"/>
            <a:ext cx="8465129" cy="3416320"/>
          </a:xfrm>
          <a:prstGeom prst="rect">
            <a:avLst/>
          </a:prstGeom>
          <a:noFill/>
        </p:spPr>
        <p:txBody>
          <a:bodyPr wrap="square">
            <a:spAutoFit/>
          </a:bodyPr>
          <a:lstStyle/>
          <a:p>
            <a:pPr algn="just"/>
            <a:r>
              <a:rPr lang="pt-BR" sz="2400" dirty="0">
                <a:solidFill>
                  <a:schemeClr val="tx1"/>
                </a:solidFill>
                <a:latin typeface="Calibri  "/>
              </a:rPr>
              <a:t>Diferente dos ataques anteriores, o caso </a:t>
            </a:r>
            <a:r>
              <a:rPr lang="pt-BR" sz="2400" dirty="0" err="1">
                <a:solidFill>
                  <a:schemeClr val="tx1"/>
                </a:solidFill>
                <a:latin typeface="Calibri  "/>
              </a:rPr>
              <a:t>SolarWinds</a:t>
            </a:r>
            <a:r>
              <a:rPr lang="pt-BR" sz="2400" dirty="0">
                <a:solidFill>
                  <a:schemeClr val="tx1"/>
                </a:solidFill>
                <a:latin typeface="Calibri  "/>
              </a:rPr>
              <a:t> mostrou que a ameaça nem sempre vem de fora. Hackers conseguiram inserir um código malicioso em uma atualização legítima de software, que foi instalada por diversas organizações ao redor do mundo. Com isso, empresas como Microsoft, </a:t>
            </a:r>
            <a:r>
              <a:rPr lang="pt-BR" sz="2400" dirty="0" err="1">
                <a:solidFill>
                  <a:schemeClr val="tx1"/>
                </a:solidFill>
                <a:latin typeface="Calibri  "/>
              </a:rPr>
              <a:t>FireEye</a:t>
            </a:r>
            <a:r>
              <a:rPr lang="pt-BR" sz="2400" dirty="0">
                <a:solidFill>
                  <a:schemeClr val="tx1"/>
                </a:solidFill>
                <a:latin typeface="Calibri  "/>
              </a:rPr>
              <a:t> e até agências do governo americano abriram sem saber uma porta para os invasores. O ataque ficou meses sem ser detectado, permitindo o roubo silencioso de dados sensíveis. A confiança cega em fornecedores mostrou-se um ponto frágil da cadeia de segurança digital.</a:t>
            </a:r>
          </a:p>
        </p:txBody>
      </p:sp>
      <p:sp>
        <p:nvSpPr>
          <p:cNvPr id="4" name="Espaço Reservado para Rodapé 3">
            <a:extLst>
              <a:ext uri="{FF2B5EF4-FFF2-40B4-BE49-F238E27FC236}">
                <a16:creationId xmlns:a16="http://schemas.microsoft.com/office/drawing/2014/main" id="{EC703607-B476-A346-6899-635BDC3C73D3}"/>
              </a:ext>
            </a:extLst>
          </p:cNvPr>
          <p:cNvSpPr>
            <a:spLocks noGrp="1"/>
          </p:cNvSpPr>
          <p:nvPr>
            <p:ph type="ftr" sz="quarter" idx="11"/>
          </p:nvPr>
        </p:nvSpPr>
        <p:spPr/>
        <p:txBody>
          <a:bodyPr/>
          <a:lstStyle/>
          <a:p>
            <a:r>
              <a:rPr lang="pt-BR"/>
              <a:t>REDE SOMBRIA - THEO MARQUES</a:t>
            </a:r>
          </a:p>
        </p:txBody>
      </p:sp>
      <p:sp>
        <p:nvSpPr>
          <p:cNvPr id="5" name="Espaço Reservado para Número de Slide 4">
            <a:extLst>
              <a:ext uri="{FF2B5EF4-FFF2-40B4-BE49-F238E27FC236}">
                <a16:creationId xmlns:a16="http://schemas.microsoft.com/office/drawing/2014/main" id="{0A54E008-A897-2E07-F904-A0A12BBF975A}"/>
              </a:ext>
            </a:extLst>
          </p:cNvPr>
          <p:cNvSpPr>
            <a:spLocks noGrp="1"/>
          </p:cNvSpPr>
          <p:nvPr>
            <p:ph type="sldNum" sz="quarter" idx="12"/>
          </p:nvPr>
        </p:nvSpPr>
        <p:spPr/>
        <p:txBody>
          <a:bodyPr/>
          <a:lstStyle/>
          <a:p>
            <a:fld id="{903841F4-946A-4F04-AC84-C09AE7341162}" type="slidenum">
              <a:rPr lang="pt-BR" smtClean="0"/>
              <a:t>11</a:t>
            </a:fld>
            <a:endParaRPr lang="pt-BR"/>
          </a:p>
        </p:txBody>
      </p:sp>
      <p:pic>
        <p:nvPicPr>
          <p:cNvPr id="7" name="Imagem 6">
            <a:extLst>
              <a:ext uri="{FF2B5EF4-FFF2-40B4-BE49-F238E27FC236}">
                <a16:creationId xmlns:a16="http://schemas.microsoft.com/office/drawing/2014/main" id="{A69631A5-A3F6-A50E-1951-4E61DFD8C766}"/>
              </a:ext>
            </a:extLst>
          </p:cNvPr>
          <p:cNvPicPr>
            <a:picLocks noChangeAspect="1"/>
          </p:cNvPicPr>
          <p:nvPr/>
        </p:nvPicPr>
        <p:blipFill>
          <a:blip r:embed="rId2"/>
          <a:stretch>
            <a:fillRect/>
          </a:stretch>
        </p:blipFill>
        <p:spPr>
          <a:xfrm>
            <a:off x="858982" y="7003629"/>
            <a:ext cx="8082136" cy="4861560"/>
          </a:xfrm>
          <a:prstGeom prst="rect">
            <a:avLst/>
          </a:prstGeom>
          <a:ln>
            <a:noFill/>
          </a:ln>
          <a:scene3d>
            <a:camera prst="perspectiveBelow"/>
            <a:lightRig rig="threePt" dir="t"/>
          </a:scene3d>
        </p:spPr>
      </p:pic>
    </p:spTree>
    <p:extLst>
      <p:ext uri="{BB962C8B-B14F-4D97-AF65-F5344CB8AC3E}">
        <p14:creationId xmlns:p14="http://schemas.microsoft.com/office/powerpoint/2010/main" val="1868223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6ACEC279-B163-62B9-72B1-1E59DA3CADB5}"/>
              </a:ext>
            </a:extLst>
          </p:cNvPr>
          <p:cNvSpPr/>
          <p:nvPr/>
        </p:nvSpPr>
        <p:spPr>
          <a:xfrm>
            <a:off x="0" y="0"/>
            <a:ext cx="9601200" cy="128016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1CAA655-ADE7-DC8D-FFD0-198567675FC3}"/>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a:extLst>
              <a:ext uri="{FF2B5EF4-FFF2-40B4-BE49-F238E27FC236}">
                <a16:creationId xmlns:a16="http://schemas.microsoft.com/office/drawing/2014/main" id="{71F3BBFB-DC58-C341-A49B-C73E1D907C61}"/>
              </a:ext>
            </a:extLst>
          </p:cNvPr>
          <p:cNvSpPr/>
          <p:nvPr/>
        </p:nvSpPr>
        <p:spPr>
          <a:xfrm>
            <a:off x="0" y="5615245"/>
            <a:ext cx="9601200" cy="24855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0" dirty="0">
                <a:solidFill>
                  <a:schemeClr val="bg1"/>
                </a:solidFill>
                <a:latin typeface="Impact" panose="020B0806030902050204" pitchFamily="34" charset="0"/>
              </a:rPr>
              <a:t>LIÇÕES DA REDE SOMBRIA</a:t>
            </a:r>
          </a:p>
        </p:txBody>
      </p:sp>
      <p:sp>
        <p:nvSpPr>
          <p:cNvPr id="5" name="Retângulo 4">
            <a:extLst>
              <a:ext uri="{FF2B5EF4-FFF2-40B4-BE49-F238E27FC236}">
                <a16:creationId xmlns:a16="http://schemas.microsoft.com/office/drawing/2014/main" id="{82C3AFB7-4597-EBD1-0F49-DFF68D4E7CCF}"/>
              </a:ext>
            </a:extLst>
          </p:cNvPr>
          <p:cNvSpPr/>
          <p:nvPr/>
        </p:nvSpPr>
        <p:spPr>
          <a:xfrm>
            <a:off x="1717964" y="1413163"/>
            <a:ext cx="5957453" cy="41563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8700" dirty="0">
                <a:ln>
                  <a:solidFill>
                    <a:srgbClr val="021628"/>
                  </a:solidFill>
                </a:ln>
                <a:noFill/>
                <a:effectLst>
                  <a:glow rad="63500">
                    <a:schemeClr val="accent1">
                      <a:satMod val="175000"/>
                      <a:alpha val="40000"/>
                    </a:schemeClr>
                  </a:glow>
                </a:effectLst>
                <a:latin typeface="Impact" panose="020B0806030902050204" pitchFamily="34" charset="0"/>
              </a:rPr>
              <a:t>06</a:t>
            </a:r>
          </a:p>
        </p:txBody>
      </p:sp>
      <p:sp>
        <p:nvSpPr>
          <p:cNvPr id="6" name="Retângulo 5">
            <a:extLst>
              <a:ext uri="{FF2B5EF4-FFF2-40B4-BE49-F238E27FC236}">
                <a16:creationId xmlns:a16="http://schemas.microsoft.com/office/drawing/2014/main" id="{311D734C-88E7-BA0A-87D2-8145FE022764}"/>
              </a:ext>
            </a:extLst>
          </p:cNvPr>
          <p:cNvSpPr/>
          <p:nvPr/>
        </p:nvSpPr>
        <p:spPr>
          <a:xfrm flipV="1">
            <a:off x="1163781" y="8146472"/>
            <a:ext cx="7232073" cy="45719"/>
          </a:xfrm>
          <a:prstGeom prst="rect">
            <a:avLst/>
          </a:prstGeom>
          <a:gradFill flip="none" rotWithShape="1">
            <a:gsLst>
              <a:gs pos="0">
                <a:srgbClr val="021527"/>
              </a:gs>
              <a:gs pos="74000">
                <a:schemeClr val="accent1">
                  <a:lumMod val="45000"/>
                  <a:lumOff val="55000"/>
                </a:schemeClr>
              </a:gs>
              <a:gs pos="83000">
                <a:schemeClr val="accent1">
                  <a:lumMod val="45000"/>
                  <a:lumOff val="55000"/>
                </a:schemeClr>
              </a:gs>
              <a:gs pos="100000">
                <a:srgbClr val="020E1D"/>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Rodapé 6">
            <a:extLst>
              <a:ext uri="{FF2B5EF4-FFF2-40B4-BE49-F238E27FC236}">
                <a16:creationId xmlns:a16="http://schemas.microsoft.com/office/drawing/2014/main" id="{27D50565-1897-E4C7-7DDF-01CD2F94A165}"/>
              </a:ext>
            </a:extLst>
          </p:cNvPr>
          <p:cNvSpPr>
            <a:spLocks noGrp="1"/>
          </p:cNvSpPr>
          <p:nvPr>
            <p:ph type="ftr" sz="quarter" idx="11"/>
          </p:nvPr>
        </p:nvSpPr>
        <p:spPr/>
        <p:txBody>
          <a:bodyPr/>
          <a:lstStyle/>
          <a:p>
            <a:r>
              <a:rPr lang="pt-BR"/>
              <a:t>REDE SOMBRIA - THEO MARQUES</a:t>
            </a:r>
          </a:p>
        </p:txBody>
      </p:sp>
      <p:sp>
        <p:nvSpPr>
          <p:cNvPr id="8" name="Espaço Reservado para Número de Slide 7">
            <a:extLst>
              <a:ext uri="{FF2B5EF4-FFF2-40B4-BE49-F238E27FC236}">
                <a16:creationId xmlns:a16="http://schemas.microsoft.com/office/drawing/2014/main" id="{B6F6ADB3-D521-53E2-2124-7A58B1F2130F}"/>
              </a:ext>
            </a:extLst>
          </p:cNvPr>
          <p:cNvSpPr>
            <a:spLocks noGrp="1"/>
          </p:cNvSpPr>
          <p:nvPr>
            <p:ph type="sldNum" sz="quarter" idx="12"/>
          </p:nvPr>
        </p:nvSpPr>
        <p:spPr/>
        <p:txBody>
          <a:bodyPr/>
          <a:lstStyle/>
          <a:p>
            <a:fld id="{903841F4-946A-4F04-AC84-C09AE7341162}" type="slidenum">
              <a:rPr lang="pt-BR" smtClean="0"/>
              <a:t>12</a:t>
            </a:fld>
            <a:endParaRPr lang="pt-BR"/>
          </a:p>
        </p:txBody>
      </p:sp>
    </p:spTree>
    <p:extLst>
      <p:ext uri="{BB962C8B-B14F-4D97-AF65-F5344CB8AC3E}">
        <p14:creationId xmlns:p14="http://schemas.microsoft.com/office/powerpoint/2010/main" val="3836938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E7FAD26-5908-EC1B-1CBF-0702A48D9D26}"/>
              </a:ext>
            </a:extLst>
          </p:cNvPr>
          <p:cNvSpPr/>
          <p:nvPr/>
        </p:nvSpPr>
        <p:spPr>
          <a:xfrm>
            <a:off x="498766" y="277091"/>
            <a:ext cx="138544" cy="1911928"/>
          </a:xfrm>
          <a:prstGeom prst="rect">
            <a:avLst/>
          </a:prstGeom>
          <a:gradFill flip="none" rotWithShape="1">
            <a:gsLst>
              <a:gs pos="0">
                <a:srgbClr val="021527"/>
              </a:gs>
              <a:gs pos="74000">
                <a:schemeClr val="accent1">
                  <a:lumMod val="45000"/>
                  <a:lumOff val="55000"/>
                </a:schemeClr>
              </a:gs>
              <a:gs pos="83000">
                <a:schemeClr val="accent1">
                  <a:lumMod val="45000"/>
                  <a:lumOff val="55000"/>
                </a:schemeClr>
              </a:gs>
              <a:gs pos="100000">
                <a:srgbClr val="020E1D"/>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2BB46FE2-ABC2-304A-959E-831024A6DC7F}"/>
              </a:ext>
            </a:extLst>
          </p:cNvPr>
          <p:cNvSpPr/>
          <p:nvPr/>
        </p:nvSpPr>
        <p:spPr>
          <a:xfrm>
            <a:off x="858982" y="-923702"/>
            <a:ext cx="8326586" cy="36946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pt-BR" sz="4000" dirty="0">
                <a:solidFill>
                  <a:schemeClr val="tx1"/>
                </a:solidFill>
                <a:latin typeface="Impact" panose="020B0806030902050204" pitchFamily="34" charset="0"/>
              </a:rPr>
              <a:t>LIÇÕES DA REDE SOMBRIA</a:t>
            </a:r>
          </a:p>
        </p:txBody>
      </p:sp>
      <p:sp>
        <p:nvSpPr>
          <p:cNvPr id="9" name="CaixaDeTexto 8">
            <a:extLst>
              <a:ext uri="{FF2B5EF4-FFF2-40B4-BE49-F238E27FC236}">
                <a16:creationId xmlns:a16="http://schemas.microsoft.com/office/drawing/2014/main" id="{5CDB05DF-D32E-B6D5-1D16-F90408BB105A}"/>
              </a:ext>
            </a:extLst>
          </p:cNvPr>
          <p:cNvSpPr txBox="1"/>
          <p:nvPr/>
        </p:nvSpPr>
        <p:spPr>
          <a:xfrm>
            <a:off x="858982" y="1233055"/>
            <a:ext cx="8326586" cy="1200329"/>
          </a:xfrm>
          <a:prstGeom prst="rect">
            <a:avLst/>
          </a:prstGeom>
          <a:noFill/>
        </p:spPr>
        <p:txBody>
          <a:bodyPr wrap="square">
            <a:spAutoFit/>
          </a:bodyPr>
          <a:lstStyle/>
          <a:p>
            <a:r>
              <a:rPr lang="pt-BR" sz="3600" dirty="0">
                <a:solidFill>
                  <a:schemeClr val="tx1"/>
                </a:solidFill>
                <a:latin typeface="Calibri Light "/>
              </a:rPr>
              <a:t>Hackers evoluem, mas a defesa também pode</a:t>
            </a:r>
          </a:p>
        </p:txBody>
      </p:sp>
      <p:sp>
        <p:nvSpPr>
          <p:cNvPr id="11" name="CaixaDeTexto 10">
            <a:extLst>
              <a:ext uri="{FF2B5EF4-FFF2-40B4-BE49-F238E27FC236}">
                <a16:creationId xmlns:a16="http://schemas.microsoft.com/office/drawing/2014/main" id="{5AE3CE41-DF20-0819-1651-112F7090618A}"/>
              </a:ext>
            </a:extLst>
          </p:cNvPr>
          <p:cNvSpPr txBox="1"/>
          <p:nvPr/>
        </p:nvSpPr>
        <p:spPr>
          <a:xfrm>
            <a:off x="748146" y="2524173"/>
            <a:ext cx="8437421" cy="3785652"/>
          </a:xfrm>
          <a:prstGeom prst="rect">
            <a:avLst/>
          </a:prstGeom>
          <a:noFill/>
        </p:spPr>
        <p:txBody>
          <a:bodyPr wrap="square">
            <a:spAutoFit/>
          </a:bodyPr>
          <a:lstStyle/>
          <a:p>
            <a:pPr algn="just"/>
            <a:r>
              <a:rPr lang="pt-BR" sz="2400" dirty="0">
                <a:solidFill>
                  <a:schemeClr val="tx1"/>
                </a:solidFill>
                <a:latin typeface="Calibri  "/>
              </a:rPr>
              <a:t>Esses episódios revelam um padrão: enquanto as empresas aprimoram suas defesas, os criminosos digitais também evoluem. A cibersegurança é uma corrida constante, onde cada descuido pode custar caro. A boa notícia é que muitas medidas de proteção estão ao alcance de todos. Desconfiar de e-mails suspeitos, usar senhas fortes, ativar autenticação em dois fatores e manter sistemas atualizados são atitudes simples, mas extremamente poderosas. Segurança não é gasto — é investimento. E, no mundo digital, esse investimento pode ser a diferença entre a proteção e o colapso.</a:t>
            </a:r>
          </a:p>
        </p:txBody>
      </p:sp>
      <p:sp>
        <p:nvSpPr>
          <p:cNvPr id="4" name="Espaço Reservado para Rodapé 3">
            <a:extLst>
              <a:ext uri="{FF2B5EF4-FFF2-40B4-BE49-F238E27FC236}">
                <a16:creationId xmlns:a16="http://schemas.microsoft.com/office/drawing/2014/main" id="{18EDBD8F-71E3-ABF1-FA37-01ADA961F303}"/>
              </a:ext>
            </a:extLst>
          </p:cNvPr>
          <p:cNvSpPr>
            <a:spLocks noGrp="1"/>
          </p:cNvSpPr>
          <p:nvPr>
            <p:ph type="ftr" sz="quarter" idx="11"/>
          </p:nvPr>
        </p:nvSpPr>
        <p:spPr/>
        <p:txBody>
          <a:bodyPr/>
          <a:lstStyle/>
          <a:p>
            <a:r>
              <a:rPr lang="pt-BR"/>
              <a:t>REDE SOMBRIA - THEO MARQUES</a:t>
            </a:r>
          </a:p>
        </p:txBody>
      </p:sp>
      <p:sp>
        <p:nvSpPr>
          <p:cNvPr id="5" name="Espaço Reservado para Número de Slide 4">
            <a:extLst>
              <a:ext uri="{FF2B5EF4-FFF2-40B4-BE49-F238E27FC236}">
                <a16:creationId xmlns:a16="http://schemas.microsoft.com/office/drawing/2014/main" id="{992B0B0A-1697-3ADB-744C-C85E59291B35}"/>
              </a:ext>
            </a:extLst>
          </p:cNvPr>
          <p:cNvSpPr>
            <a:spLocks noGrp="1"/>
          </p:cNvSpPr>
          <p:nvPr>
            <p:ph type="sldNum" sz="quarter" idx="12"/>
          </p:nvPr>
        </p:nvSpPr>
        <p:spPr/>
        <p:txBody>
          <a:bodyPr/>
          <a:lstStyle/>
          <a:p>
            <a:fld id="{903841F4-946A-4F04-AC84-C09AE7341162}" type="slidenum">
              <a:rPr lang="pt-BR" smtClean="0"/>
              <a:t>13</a:t>
            </a:fld>
            <a:endParaRPr lang="pt-BR"/>
          </a:p>
        </p:txBody>
      </p:sp>
      <p:pic>
        <p:nvPicPr>
          <p:cNvPr id="7" name="Imagem 6">
            <a:extLst>
              <a:ext uri="{FF2B5EF4-FFF2-40B4-BE49-F238E27FC236}">
                <a16:creationId xmlns:a16="http://schemas.microsoft.com/office/drawing/2014/main" id="{31B60249-4FFB-C931-89F3-19790FB8C8A4}"/>
              </a:ext>
            </a:extLst>
          </p:cNvPr>
          <p:cNvPicPr>
            <a:picLocks noChangeAspect="1"/>
          </p:cNvPicPr>
          <p:nvPr/>
        </p:nvPicPr>
        <p:blipFill>
          <a:blip r:embed="rId2"/>
          <a:stretch>
            <a:fillRect/>
          </a:stretch>
        </p:blipFill>
        <p:spPr>
          <a:xfrm>
            <a:off x="858982" y="7003629"/>
            <a:ext cx="8082136" cy="4861560"/>
          </a:xfrm>
          <a:prstGeom prst="rect">
            <a:avLst/>
          </a:prstGeom>
          <a:ln>
            <a:noFill/>
          </a:ln>
          <a:scene3d>
            <a:camera prst="perspectiveBelow"/>
            <a:lightRig rig="threePt" dir="t"/>
          </a:scene3d>
        </p:spPr>
      </p:pic>
    </p:spTree>
    <p:extLst>
      <p:ext uri="{BB962C8B-B14F-4D97-AF65-F5344CB8AC3E}">
        <p14:creationId xmlns:p14="http://schemas.microsoft.com/office/powerpoint/2010/main" val="18971139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6ACEC279-B163-62B9-72B1-1E59DA3CADB5}"/>
              </a:ext>
            </a:extLst>
          </p:cNvPr>
          <p:cNvSpPr/>
          <p:nvPr/>
        </p:nvSpPr>
        <p:spPr>
          <a:xfrm>
            <a:off x="0" y="0"/>
            <a:ext cx="9601200" cy="128016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1CAA655-ADE7-DC8D-FFD0-198567675FC3}"/>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a:extLst>
              <a:ext uri="{FF2B5EF4-FFF2-40B4-BE49-F238E27FC236}">
                <a16:creationId xmlns:a16="http://schemas.microsoft.com/office/drawing/2014/main" id="{71F3BBFB-DC58-C341-A49B-C73E1D907C61}"/>
              </a:ext>
            </a:extLst>
          </p:cNvPr>
          <p:cNvSpPr/>
          <p:nvPr/>
        </p:nvSpPr>
        <p:spPr>
          <a:xfrm>
            <a:off x="0" y="5615245"/>
            <a:ext cx="9601200" cy="24855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0" dirty="0">
                <a:solidFill>
                  <a:schemeClr val="bg1"/>
                </a:solidFill>
                <a:latin typeface="Impact" panose="020B0806030902050204" pitchFamily="34" charset="0"/>
              </a:rPr>
              <a:t>CONCLUSÕES E AGRADECIMENTO</a:t>
            </a:r>
          </a:p>
        </p:txBody>
      </p:sp>
      <p:sp>
        <p:nvSpPr>
          <p:cNvPr id="5" name="Retângulo 4">
            <a:extLst>
              <a:ext uri="{FF2B5EF4-FFF2-40B4-BE49-F238E27FC236}">
                <a16:creationId xmlns:a16="http://schemas.microsoft.com/office/drawing/2014/main" id="{82C3AFB7-4597-EBD1-0F49-DFF68D4E7CCF}"/>
              </a:ext>
            </a:extLst>
          </p:cNvPr>
          <p:cNvSpPr/>
          <p:nvPr/>
        </p:nvSpPr>
        <p:spPr>
          <a:xfrm>
            <a:off x="1717964" y="1413163"/>
            <a:ext cx="5957453" cy="41563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sz="28700" dirty="0">
              <a:ln>
                <a:solidFill>
                  <a:srgbClr val="021628"/>
                </a:solidFill>
              </a:ln>
              <a:noFill/>
              <a:effectLst>
                <a:glow rad="63500">
                  <a:schemeClr val="accent1">
                    <a:satMod val="175000"/>
                    <a:alpha val="40000"/>
                  </a:schemeClr>
                </a:glow>
              </a:effectLst>
              <a:latin typeface="Impact" panose="020B0806030902050204" pitchFamily="34" charset="0"/>
            </a:endParaRPr>
          </a:p>
        </p:txBody>
      </p:sp>
      <p:sp>
        <p:nvSpPr>
          <p:cNvPr id="6" name="Retângulo 5">
            <a:extLst>
              <a:ext uri="{FF2B5EF4-FFF2-40B4-BE49-F238E27FC236}">
                <a16:creationId xmlns:a16="http://schemas.microsoft.com/office/drawing/2014/main" id="{311D734C-88E7-BA0A-87D2-8145FE022764}"/>
              </a:ext>
            </a:extLst>
          </p:cNvPr>
          <p:cNvSpPr/>
          <p:nvPr/>
        </p:nvSpPr>
        <p:spPr>
          <a:xfrm flipV="1">
            <a:off x="1163781" y="8146472"/>
            <a:ext cx="7232073" cy="45719"/>
          </a:xfrm>
          <a:prstGeom prst="rect">
            <a:avLst/>
          </a:prstGeom>
          <a:gradFill flip="none" rotWithShape="1">
            <a:gsLst>
              <a:gs pos="0">
                <a:srgbClr val="021527"/>
              </a:gs>
              <a:gs pos="74000">
                <a:schemeClr val="accent1">
                  <a:lumMod val="45000"/>
                  <a:lumOff val="55000"/>
                </a:schemeClr>
              </a:gs>
              <a:gs pos="83000">
                <a:schemeClr val="accent1">
                  <a:lumMod val="45000"/>
                  <a:lumOff val="55000"/>
                </a:schemeClr>
              </a:gs>
              <a:gs pos="100000">
                <a:srgbClr val="020E1D"/>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Rodapé 6">
            <a:extLst>
              <a:ext uri="{FF2B5EF4-FFF2-40B4-BE49-F238E27FC236}">
                <a16:creationId xmlns:a16="http://schemas.microsoft.com/office/drawing/2014/main" id="{27D50565-1897-E4C7-7DDF-01CD2F94A165}"/>
              </a:ext>
            </a:extLst>
          </p:cNvPr>
          <p:cNvSpPr>
            <a:spLocks noGrp="1"/>
          </p:cNvSpPr>
          <p:nvPr>
            <p:ph type="ftr" sz="quarter" idx="11"/>
          </p:nvPr>
        </p:nvSpPr>
        <p:spPr/>
        <p:txBody>
          <a:bodyPr/>
          <a:lstStyle/>
          <a:p>
            <a:r>
              <a:rPr lang="pt-BR"/>
              <a:t>REDE SOMBRIA - THEO MARQUES</a:t>
            </a:r>
          </a:p>
        </p:txBody>
      </p:sp>
      <p:sp>
        <p:nvSpPr>
          <p:cNvPr id="8" name="Espaço Reservado para Número de Slide 7">
            <a:extLst>
              <a:ext uri="{FF2B5EF4-FFF2-40B4-BE49-F238E27FC236}">
                <a16:creationId xmlns:a16="http://schemas.microsoft.com/office/drawing/2014/main" id="{B6F6ADB3-D521-53E2-2124-7A58B1F2130F}"/>
              </a:ext>
            </a:extLst>
          </p:cNvPr>
          <p:cNvSpPr>
            <a:spLocks noGrp="1"/>
          </p:cNvSpPr>
          <p:nvPr>
            <p:ph type="sldNum" sz="quarter" idx="12"/>
          </p:nvPr>
        </p:nvSpPr>
        <p:spPr/>
        <p:txBody>
          <a:bodyPr/>
          <a:lstStyle/>
          <a:p>
            <a:fld id="{903841F4-946A-4F04-AC84-C09AE7341162}" type="slidenum">
              <a:rPr lang="pt-BR" smtClean="0"/>
              <a:t>14</a:t>
            </a:fld>
            <a:endParaRPr lang="pt-BR"/>
          </a:p>
        </p:txBody>
      </p:sp>
    </p:spTree>
    <p:extLst>
      <p:ext uri="{BB962C8B-B14F-4D97-AF65-F5344CB8AC3E}">
        <p14:creationId xmlns:p14="http://schemas.microsoft.com/office/powerpoint/2010/main" val="1648305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E7FAD26-5908-EC1B-1CBF-0702A48D9D26}"/>
              </a:ext>
            </a:extLst>
          </p:cNvPr>
          <p:cNvSpPr/>
          <p:nvPr/>
        </p:nvSpPr>
        <p:spPr>
          <a:xfrm>
            <a:off x="498766" y="277091"/>
            <a:ext cx="138544" cy="1911928"/>
          </a:xfrm>
          <a:prstGeom prst="rect">
            <a:avLst/>
          </a:prstGeom>
          <a:gradFill flip="none" rotWithShape="1">
            <a:gsLst>
              <a:gs pos="0">
                <a:srgbClr val="021527"/>
              </a:gs>
              <a:gs pos="74000">
                <a:schemeClr val="accent1">
                  <a:lumMod val="45000"/>
                  <a:lumOff val="55000"/>
                </a:schemeClr>
              </a:gs>
              <a:gs pos="83000">
                <a:schemeClr val="accent1">
                  <a:lumMod val="45000"/>
                  <a:lumOff val="55000"/>
                </a:schemeClr>
              </a:gs>
              <a:gs pos="100000">
                <a:srgbClr val="020E1D"/>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2BB46FE2-ABC2-304A-959E-831024A6DC7F}"/>
              </a:ext>
            </a:extLst>
          </p:cNvPr>
          <p:cNvSpPr/>
          <p:nvPr/>
        </p:nvSpPr>
        <p:spPr>
          <a:xfrm>
            <a:off x="858982" y="-923702"/>
            <a:ext cx="8326586" cy="36946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pt-BR" sz="4000" dirty="0">
                <a:solidFill>
                  <a:schemeClr val="tx1"/>
                </a:solidFill>
                <a:latin typeface="Impact" panose="020B0806030902050204" pitchFamily="34" charset="0"/>
              </a:rPr>
              <a:t>CONCLUSÕES E AGRADECIMENTO</a:t>
            </a:r>
          </a:p>
        </p:txBody>
      </p:sp>
      <p:sp>
        <p:nvSpPr>
          <p:cNvPr id="9" name="CaixaDeTexto 8">
            <a:extLst>
              <a:ext uri="{FF2B5EF4-FFF2-40B4-BE49-F238E27FC236}">
                <a16:creationId xmlns:a16="http://schemas.microsoft.com/office/drawing/2014/main" id="{5CDB05DF-D32E-B6D5-1D16-F90408BB105A}"/>
              </a:ext>
            </a:extLst>
          </p:cNvPr>
          <p:cNvSpPr txBox="1"/>
          <p:nvPr/>
        </p:nvSpPr>
        <p:spPr>
          <a:xfrm>
            <a:off x="858982" y="1233055"/>
            <a:ext cx="8326586" cy="646331"/>
          </a:xfrm>
          <a:prstGeom prst="rect">
            <a:avLst/>
          </a:prstGeom>
          <a:noFill/>
        </p:spPr>
        <p:txBody>
          <a:bodyPr wrap="square">
            <a:spAutoFit/>
          </a:bodyPr>
          <a:lstStyle/>
          <a:p>
            <a:r>
              <a:rPr lang="pt-BR" sz="3600" dirty="0">
                <a:solidFill>
                  <a:schemeClr val="tx1"/>
                </a:solidFill>
                <a:latin typeface="Calibri Light "/>
              </a:rPr>
              <a:t>Toda Rede Tem Suas Sombras</a:t>
            </a:r>
          </a:p>
        </p:txBody>
      </p:sp>
      <p:sp>
        <p:nvSpPr>
          <p:cNvPr id="11" name="CaixaDeTexto 10">
            <a:extLst>
              <a:ext uri="{FF2B5EF4-FFF2-40B4-BE49-F238E27FC236}">
                <a16:creationId xmlns:a16="http://schemas.microsoft.com/office/drawing/2014/main" id="{5AE3CE41-DF20-0819-1651-112F7090618A}"/>
              </a:ext>
            </a:extLst>
          </p:cNvPr>
          <p:cNvSpPr txBox="1"/>
          <p:nvPr/>
        </p:nvSpPr>
        <p:spPr>
          <a:xfrm>
            <a:off x="748146" y="2524173"/>
            <a:ext cx="8437421" cy="10064294"/>
          </a:xfrm>
          <a:prstGeom prst="rect">
            <a:avLst/>
          </a:prstGeom>
          <a:noFill/>
        </p:spPr>
        <p:txBody>
          <a:bodyPr wrap="square">
            <a:spAutoFit/>
          </a:bodyPr>
          <a:lstStyle/>
          <a:p>
            <a:pPr algn="just"/>
            <a:r>
              <a:rPr lang="pt-BR" sz="2400" dirty="0">
                <a:solidFill>
                  <a:schemeClr val="tx1"/>
                </a:solidFill>
                <a:latin typeface="Calibri  "/>
              </a:rPr>
              <a:t>Ao longo deste </a:t>
            </a:r>
            <a:r>
              <a:rPr lang="pt-BR" sz="2400" dirty="0" err="1">
                <a:solidFill>
                  <a:schemeClr val="tx1"/>
                </a:solidFill>
                <a:latin typeface="Calibri  "/>
              </a:rPr>
              <a:t>eBook</a:t>
            </a:r>
            <a:r>
              <a:rPr lang="pt-BR" sz="2400" dirty="0">
                <a:solidFill>
                  <a:schemeClr val="tx1"/>
                </a:solidFill>
                <a:latin typeface="Calibri  "/>
              </a:rPr>
              <a:t>, exploramos alguns dos ataques cibernéticos mais impactantes da história recente, entendendo não apenas as falhas que os tornaram possíveis, mas também as lições que cada incidente nos deixou. A cibersegurança não é apenas uma questão técnica, mas uma responsabilidade compartilhada por empresas, profissionais e usuários. Com conhecimento, prevenção e conscientização, podemos reduzir significativamente os riscos e proteger melhor nossos dados e sistemas. Lembre-se: cada invasão traz uma oportunidade de aprendizado. Esteja atento, busque atualização constante e nunca subestime a importância da segurança digital.</a:t>
            </a:r>
          </a:p>
          <a:p>
            <a:pPr algn="just"/>
            <a:r>
              <a:rPr lang="pt-BR" sz="2400" dirty="0">
                <a:solidFill>
                  <a:schemeClr val="tx1"/>
                </a:solidFill>
                <a:latin typeface="Calibri  "/>
              </a:rPr>
              <a:t>Agradeço a você, leitor, por dedicar seu tempo a entender um tema tão crucial nos dias de hoje. Sua curiosidade e interesse pela cibersegurança são passos fundamentais para construir um ambiente digital mais seguro para todos. Que este conteúdo inspire você a agir de forma consciente e a compartilhar o conhecimento com outros, contribuindo para uma internet mais protegida e responsável.</a:t>
            </a:r>
            <a:br>
              <a:rPr lang="pt-BR" sz="2400" dirty="0">
                <a:solidFill>
                  <a:schemeClr val="tx1"/>
                </a:solidFill>
                <a:latin typeface="Calibri  "/>
              </a:rPr>
            </a:br>
            <a:br>
              <a:rPr lang="pt-BR" sz="2400" dirty="0">
                <a:solidFill>
                  <a:schemeClr val="tx1"/>
                </a:solidFill>
                <a:latin typeface="Calibri  "/>
              </a:rPr>
            </a:br>
            <a:r>
              <a:rPr lang="pt-BR" sz="2400" b="1" dirty="0"/>
              <a:t>Nota do Autor:</a:t>
            </a:r>
            <a:br>
              <a:rPr lang="pt-BR" sz="2400" dirty="0"/>
            </a:br>
            <a:r>
              <a:rPr lang="pt-BR" sz="2400" dirty="0"/>
              <a:t>Este </a:t>
            </a:r>
            <a:r>
              <a:rPr lang="pt-BR" sz="2400" dirty="0" err="1"/>
              <a:t>eBook</a:t>
            </a:r>
            <a:r>
              <a:rPr lang="pt-BR" sz="2400" dirty="0"/>
              <a:t> foi produzido com o auxílio de inteligência artificial como parte de um projeto acadêmico para um curso de IA Generativa. O conteúdo tem caráter educativo e busca compartilhar conhecimento sobre grandes invasões e práticas de segurança digital.</a:t>
            </a:r>
          </a:p>
          <a:p>
            <a:pPr algn="just"/>
            <a:endParaRPr lang="pt-BR" sz="2400" dirty="0">
              <a:solidFill>
                <a:schemeClr val="tx1"/>
              </a:solidFill>
              <a:latin typeface="Calibri  "/>
            </a:endParaRPr>
          </a:p>
        </p:txBody>
      </p:sp>
      <p:sp>
        <p:nvSpPr>
          <p:cNvPr id="4" name="Espaço Reservado para Rodapé 3">
            <a:extLst>
              <a:ext uri="{FF2B5EF4-FFF2-40B4-BE49-F238E27FC236}">
                <a16:creationId xmlns:a16="http://schemas.microsoft.com/office/drawing/2014/main" id="{18EDBD8F-71E3-ABF1-FA37-01ADA961F303}"/>
              </a:ext>
            </a:extLst>
          </p:cNvPr>
          <p:cNvSpPr>
            <a:spLocks noGrp="1"/>
          </p:cNvSpPr>
          <p:nvPr>
            <p:ph type="ftr" sz="quarter" idx="11"/>
          </p:nvPr>
        </p:nvSpPr>
        <p:spPr/>
        <p:txBody>
          <a:bodyPr/>
          <a:lstStyle/>
          <a:p>
            <a:r>
              <a:rPr lang="pt-BR"/>
              <a:t>REDE SOMBRIA - THEO MARQUES</a:t>
            </a:r>
          </a:p>
        </p:txBody>
      </p:sp>
      <p:sp>
        <p:nvSpPr>
          <p:cNvPr id="5" name="Espaço Reservado para Número de Slide 4">
            <a:extLst>
              <a:ext uri="{FF2B5EF4-FFF2-40B4-BE49-F238E27FC236}">
                <a16:creationId xmlns:a16="http://schemas.microsoft.com/office/drawing/2014/main" id="{992B0B0A-1697-3ADB-744C-C85E59291B35}"/>
              </a:ext>
            </a:extLst>
          </p:cNvPr>
          <p:cNvSpPr>
            <a:spLocks noGrp="1"/>
          </p:cNvSpPr>
          <p:nvPr>
            <p:ph type="sldNum" sz="quarter" idx="12"/>
          </p:nvPr>
        </p:nvSpPr>
        <p:spPr/>
        <p:txBody>
          <a:bodyPr/>
          <a:lstStyle/>
          <a:p>
            <a:fld id="{903841F4-946A-4F04-AC84-C09AE7341162}" type="slidenum">
              <a:rPr lang="pt-BR" smtClean="0"/>
              <a:t>15</a:t>
            </a:fld>
            <a:endParaRPr lang="pt-BR"/>
          </a:p>
        </p:txBody>
      </p:sp>
    </p:spTree>
    <p:extLst>
      <p:ext uri="{BB962C8B-B14F-4D97-AF65-F5344CB8AC3E}">
        <p14:creationId xmlns:p14="http://schemas.microsoft.com/office/powerpoint/2010/main" val="1037537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6ACEC279-B163-62B9-72B1-1E59DA3CADB5}"/>
              </a:ext>
            </a:extLst>
          </p:cNvPr>
          <p:cNvSpPr/>
          <p:nvPr/>
        </p:nvSpPr>
        <p:spPr>
          <a:xfrm>
            <a:off x="0" y="0"/>
            <a:ext cx="9601200" cy="128016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1CAA655-ADE7-DC8D-FFD0-198567675FC3}"/>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a:extLst>
              <a:ext uri="{FF2B5EF4-FFF2-40B4-BE49-F238E27FC236}">
                <a16:creationId xmlns:a16="http://schemas.microsoft.com/office/drawing/2014/main" id="{71F3BBFB-DC58-C341-A49B-C73E1D907C61}"/>
              </a:ext>
            </a:extLst>
          </p:cNvPr>
          <p:cNvSpPr/>
          <p:nvPr/>
        </p:nvSpPr>
        <p:spPr>
          <a:xfrm>
            <a:off x="0" y="5615245"/>
            <a:ext cx="9601200" cy="24855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0" dirty="0">
                <a:solidFill>
                  <a:schemeClr val="bg1"/>
                </a:solidFill>
                <a:latin typeface="Impact" panose="020B0806030902050204" pitchFamily="34" charset="0"/>
              </a:rPr>
              <a:t>QUANDO O INVISÍVEL ATACA</a:t>
            </a:r>
          </a:p>
        </p:txBody>
      </p:sp>
      <p:sp>
        <p:nvSpPr>
          <p:cNvPr id="5" name="Retângulo 4">
            <a:extLst>
              <a:ext uri="{FF2B5EF4-FFF2-40B4-BE49-F238E27FC236}">
                <a16:creationId xmlns:a16="http://schemas.microsoft.com/office/drawing/2014/main" id="{82C3AFB7-4597-EBD1-0F49-DFF68D4E7CCF}"/>
              </a:ext>
            </a:extLst>
          </p:cNvPr>
          <p:cNvSpPr/>
          <p:nvPr/>
        </p:nvSpPr>
        <p:spPr>
          <a:xfrm>
            <a:off x="1717964" y="1413163"/>
            <a:ext cx="5957453" cy="41563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8700" dirty="0">
                <a:ln>
                  <a:solidFill>
                    <a:srgbClr val="021628"/>
                  </a:solidFill>
                </a:ln>
                <a:noFill/>
                <a:effectLst>
                  <a:glow rad="63500">
                    <a:schemeClr val="accent1">
                      <a:satMod val="175000"/>
                      <a:alpha val="40000"/>
                    </a:schemeClr>
                  </a:glow>
                </a:effectLst>
                <a:latin typeface="Impact" panose="020B0806030902050204" pitchFamily="34" charset="0"/>
              </a:rPr>
              <a:t>01</a:t>
            </a:r>
          </a:p>
        </p:txBody>
      </p:sp>
      <p:sp>
        <p:nvSpPr>
          <p:cNvPr id="6" name="Retângulo 5">
            <a:extLst>
              <a:ext uri="{FF2B5EF4-FFF2-40B4-BE49-F238E27FC236}">
                <a16:creationId xmlns:a16="http://schemas.microsoft.com/office/drawing/2014/main" id="{311D734C-88E7-BA0A-87D2-8145FE022764}"/>
              </a:ext>
            </a:extLst>
          </p:cNvPr>
          <p:cNvSpPr/>
          <p:nvPr/>
        </p:nvSpPr>
        <p:spPr>
          <a:xfrm flipV="1">
            <a:off x="1163781" y="8146472"/>
            <a:ext cx="7232073" cy="45719"/>
          </a:xfrm>
          <a:prstGeom prst="rect">
            <a:avLst/>
          </a:prstGeom>
          <a:gradFill flip="none" rotWithShape="1">
            <a:gsLst>
              <a:gs pos="0">
                <a:srgbClr val="021527"/>
              </a:gs>
              <a:gs pos="74000">
                <a:schemeClr val="accent1">
                  <a:lumMod val="45000"/>
                  <a:lumOff val="55000"/>
                </a:schemeClr>
              </a:gs>
              <a:gs pos="83000">
                <a:schemeClr val="accent1">
                  <a:lumMod val="45000"/>
                  <a:lumOff val="55000"/>
                </a:schemeClr>
              </a:gs>
              <a:gs pos="100000">
                <a:srgbClr val="020E1D"/>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Rodapé 6">
            <a:extLst>
              <a:ext uri="{FF2B5EF4-FFF2-40B4-BE49-F238E27FC236}">
                <a16:creationId xmlns:a16="http://schemas.microsoft.com/office/drawing/2014/main" id="{6C8D8C61-1803-4595-2240-56AB436BBA6C}"/>
              </a:ext>
            </a:extLst>
          </p:cNvPr>
          <p:cNvSpPr>
            <a:spLocks noGrp="1"/>
          </p:cNvSpPr>
          <p:nvPr>
            <p:ph type="ftr" sz="quarter" idx="11"/>
          </p:nvPr>
        </p:nvSpPr>
        <p:spPr/>
        <p:txBody>
          <a:bodyPr/>
          <a:lstStyle/>
          <a:p>
            <a:r>
              <a:rPr lang="pt-BR"/>
              <a:t>REDE SOMBRIA - THEO MARQUES</a:t>
            </a:r>
          </a:p>
        </p:txBody>
      </p:sp>
      <p:sp>
        <p:nvSpPr>
          <p:cNvPr id="8" name="Espaço Reservado para Número de Slide 7">
            <a:extLst>
              <a:ext uri="{FF2B5EF4-FFF2-40B4-BE49-F238E27FC236}">
                <a16:creationId xmlns:a16="http://schemas.microsoft.com/office/drawing/2014/main" id="{E41C8B31-E267-DF24-E4AF-A76842C55222}"/>
              </a:ext>
            </a:extLst>
          </p:cNvPr>
          <p:cNvSpPr>
            <a:spLocks noGrp="1"/>
          </p:cNvSpPr>
          <p:nvPr>
            <p:ph type="sldNum" sz="quarter" idx="12"/>
          </p:nvPr>
        </p:nvSpPr>
        <p:spPr/>
        <p:txBody>
          <a:bodyPr/>
          <a:lstStyle/>
          <a:p>
            <a:fld id="{903841F4-946A-4F04-AC84-C09AE7341162}" type="slidenum">
              <a:rPr lang="pt-BR" smtClean="0"/>
              <a:t>2</a:t>
            </a:fld>
            <a:endParaRPr lang="pt-BR"/>
          </a:p>
        </p:txBody>
      </p:sp>
    </p:spTree>
    <p:extLst>
      <p:ext uri="{BB962C8B-B14F-4D97-AF65-F5344CB8AC3E}">
        <p14:creationId xmlns:p14="http://schemas.microsoft.com/office/powerpoint/2010/main" val="2848804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E7FAD26-5908-EC1B-1CBF-0702A48D9D26}"/>
              </a:ext>
            </a:extLst>
          </p:cNvPr>
          <p:cNvSpPr/>
          <p:nvPr/>
        </p:nvSpPr>
        <p:spPr>
          <a:xfrm>
            <a:off x="498766" y="277091"/>
            <a:ext cx="138544" cy="1911928"/>
          </a:xfrm>
          <a:prstGeom prst="rect">
            <a:avLst/>
          </a:prstGeom>
          <a:gradFill flip="none" rotWithShape="1">
            <a:gsLst>
              <a:gs pos="0">
                <a:srgbClr val="021527"/>
              </a:gs>
              <a:gs pos="74000">
                <a:schemeClr val="accent1">
                  <a:lumMod val="45000"/>
                  <a:lumOff val="55000"/>
                </a:schemeClr>
              </a:gs>
              <a:gs pos="83000">
                <a:schemeClr val="accent1">
                  <a:lumMod val="45000"/>
                  <a:lumOff val="55000"/>
                </a:schemeClr>
              </a:gs>
              <a:gs pos="100000">
                <a:srgbClr val="020E1D"/>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2BB46FE2-ABC2-304A-959E-831024A6DC7F}"/>
              </a:ext>
            </a:extLst>
          </p:cNvPr>
          <p:cNvSpPr/>
          <p:nvPr/>
        </p:nvSpPr>
        <p:spPr>
          <a:xfrm>
            <a:off x="858982" y="-923702"/>
            <a:ext cx="8326585" cy="36946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4000" dirty="0">
                <a:solidFill>
                  <a:schemeClr val="tx1"/>
                </a:solidFill>
                <a:latin typeface="Impact" panose="020B0806030902050204" pitchFamily="34" charset="0"/>
              </a:rPr>
              <a:t>QUANDO O INVISÍVEL ATACA</a:t>
            </a:r>
          </a:p>
        </p:txBody>
      </p:sp>
      <p:sp>
        <p:nvSpPr>
          <p:cNvPr id="9" name="CaixaDeTexto 8">
            <a:extLst>
              <a:ext uri="{FF2B5EF4-FFF2-40B4-BE49-F238E27FC236}">
                <a16:creationId xmlns:a16="http://schemas.microsoft.com/office/drawing/2014/main" id="{5CDB05DF-D32E-B6D5-1D16-F90408BB105A}"/>
              </a:ext>
            </a:extLst>
          </p:cNvPr>
          <p:cNvSpPr txBox="1"/>
          <p:nvPr/>
        </p:nvSpPr>
        <p:spPr>
          <a:xfrm>
            <a:off x="858982" y="1233055"/>
            <a:ext cx="8326585" cy="1200329"/>
          </a:xfrm>
          <a:prstGeom prst="rect">
            <a:avLst/>
          </a:prstGeom>
          <a:noFill/>
        </p:spPr>
        <p:txBody>
          <a:bodyPr wrap="square">
            <a:spAutoFit/>
          </a:bodyPr>
          <a:lstStyle/>
          <a:p>
            <a:r>
              <a:rPr lang="pt-BR" sz="3600" dirty="0">
                <a:solidFill>
                  <a:schemeClr val="tx1"/>
                </a:solidFill>
                <a:latin typeface="Calibri Light "/>
              </a:rPr>
              <a:t>A primeira linha de defesa não é o firewall, é você</a:t>
            </a:r>
          </a:p>
        </p:txBody>
      </p:sp>
      <p:sp>
        <p:nvSpPr>
          <p:cNvPr id="11" name="CaixaDeTexto 10">
            <a:extLst>
              <a:ext uri="{FF2B5EF4-FFF2-40B4-BE49-F238E27FC236}">
                <a16:creationId xmlns:a16="http://schemas.microsoft.com/office/drawing/2014/main" id="{5AE3CE41-DF20-0819-1651-112F7090618A}"/>
              </a:ext>
            </a:extLst>
          </p:cNvPr>
          <p:cNvSpPr txBox="1"/>
          <p:nvPr/>
        </p:nvSpPr>
        <p:spPr>
          <a:xfrm>
            <a:off x="748146" y="2524173"/>
            <a:ext cx="8437421" cy="4154984"/>
          </a:xfrm>
          <a:prstGeom prst="rect">
            <a:avLst/>
          </a:prstGeom>
          <a:noFill/>
        </p:spPr>
        <p:txBody>
          <a:bodyPr wrap="square">
            <a:spAutoFit/>
          </a:bodyPr>
          <a:lstStyle/>
          <a:p>
            <a:pPr algn="just"/>
            <a:r>
              <a:rPr lang="pt-BR" sz="2400" dirty="0">
                <a:solidFill>
                  <a:schemeClr val="tx1"/>
                </a:solidFill>
                <a:latin typeface="Calibri  "/>
              </a:rPr>
              <a:t>Vivemos em uma era </a:t>
            </a:r>
            <a:r>
              <a:rPr lang="pt-BR" sz="2400" dirty="0" err="1">
                <a:solidFill>
                  <a:schemeClr val="tx1"/>
                </a:solidFill>
                <a:latin typeface="Calibri  "/>
              </a:rPr>
              <a:t>hiperconectada</a:t>
            </a:r>
            <a:r>
              <a:rPr lang="pt-BR" sz="2400" dirty="0">
                <a:solidFill>
                  <a:schemeClr val="tx1"/>
                </a:solidFill>
                <a:latin typeface="Calibri  "/>
              </a:rPr>
              <a:t>, onde dados circulam em velocidades impressionantes e fronteiras digitais praticamente não existem. Essa conectividade, porém, traz um efeito colateral inevitável: os riscos também se interligam. Ataques cibernéticos, que antes pareciam enredos de filmes de ação, hoje fazem parte da realidade de empresas, governos e pessoas comuns. O detalhe mais preocupante é que, na maioria das vezes, o ponto mais vulnerável de um sistema não é a tecnologia — é o ser humano. Um simples clique em um link malicioso pode abrir as portas para um ataque devastador. Entender esse cenário é o primeiro passo para se proteger em um campo de batalha invisível.</a:t>
            </a:r>
          </a:p>
        </p:txBody>
      </p:sp>
      <p:sp>
        <p:nvSpPr>
          <p:cNvPr id="12" name="Espaço Reservado para Rodapé 11">
            <a:extLst>
              <a:ext uri="{FF2B5EF4-FFF2-40B4-BE49-F238E27FC236}">
                <a16:creationId xmlns:a16="http://schemas.microsoft.com/office/drawing/2014/main" id="{7E1BFC9F-0701-322A-6DB0-C477AB488EE5}"/>
              </a:ext>
            </a:extLst>
          </p:cNvPr>
          <p:cNvSpPr>
            <a:spLocks noGrp="1"/>
          </p:cNvSpPr>
          <p:nvPr>
            <p:ph type="ftr" sz="quarter" idx="11"/>
          </p:nvPr>
        </p:nvSpPr>
        <p:spPr/>
        <p:txBody>
          <a:bodyPr/>
          <a:lstStyle/>
          <a:p>
            <a:r>
              <a:rPr lang="pt-BR"/>
              <a:t>REDE SOMBRIA - THEO MARQUES</a:t>
            </a:r>
          </a:p>
        </p:txBody>
      </p:sp>
      <p:sp>
        <p:nvSpPr>
          <p:cNvPr id="13" name="Espaço Reservado para Número de Slide 12">
            <a:extLst>
              <a:ext uri="{FF2B5EF4-FFF2-40B4-BE49-F238E27FC236}">
                <a16:creationId xmlns:a16="http://schemas.microsoft.com/office/drawing/2014/main" id="{25ACEA5F-AB91-4A6B-57A0-85371762844E}"/>
              </a:ext>
            </a:extLst>
          </p:cNvPr>
          <p:cNvSpPr>
            <a:spLocks noGrp="1"/>
          </p:cNvSpPr>
          <p:nvPr>
            <p:ph type="sldNum" sz="quarter" idx="12"/>
          </p:nvPr>
        </p:nvSpPr>
        <p:spPr/>
        <p:txBody>
          <a:bodyPr/>
          <a:lstStyle/>
          <a:p>
            <a:fld id="{903841F4-946A-4F04-AC84-C09AE7341162}" type="slidenum">
              <a:rPr lang="pt-BR" smtClean="0"/>
              <a:t>3</a:t>
            </a:fld>
            <a:endParaRPr lang="pt-BR"/>
          </a:p>
        </p:txBody>
      </p:sp>
      <p:pic>
        <p:nvPicPr>
          <p:cNvPr id="16" name="Imagem 15">
            <a:extLst>
              <a:ext uri="{FF2B5EF4-FFF2-40B4-BE49-F238E27FC236}">
                <a16:creationId xmlns:a16="http://schemas.microsoft.com/office/drawing/2014/main" id="{033080DB-962E-5074-03AB-31DBF23EE67F}"/>
              </a:ext>
            </a:extLst>
          </p:cNvPr>
          <p:cNvPicPr>
            <a:picLocks noChangeAspect="1"/>
          </p:cNvPicPr>
          <p:nvPr/>
        </p:nvPicPr>
        <p:blipFill>
          <a:blip r:embed="rId2"/>
          <a:stretch>
            <a:fillRect/>
          </a:stretch>
        </p:blipFill>
        <p:spPr>
          <a:xfrm>
            <a:off x="858982" y="7003629"/>
            <a:ext cx="8082136" cy="4861560"/>
          </a:xfrm>
          <a:prstGeom prst="rect">
            <a:avLst/>
          </a:prstGeom>
          <a:ln>
            <a:noFill/>
          </a:ln>
          <a:scene3d>
            <a:camera prst="perspectiveBelow"/>
            <a:lightRig rig="threePt" dir="t"/>
          </a:scene3d>
        </p:spPr>
      </p:pic>
    </p:spTree>
    <p:extLst>
      <p:ext uri="{BB962C8B-B14F-4D97-AF65-F5344CB8AC3E}">
        <p14:creationId xmlns:p14="http://schemas.microsoft.com/office/powerpoint/2010/main" val="157926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6ACEC279-B163-62B9-72B1-1E59DA3CADB5}"/>
              </a:ext>
            </a:extLst>
          </p:cNvPr>
          <p:cNvSpPr/>
          <p:nvPr/>
        </p:nvSpPr>
        <p:spPr>
          <a:xfrm>
            <a:off x="0" y="0"/>
            <a:ext cx="9601200" cy="128016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1CAA655-ADE7-DC8D-FFD0-198567675FC3}"/>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a:extLst>
              <a:ext uri="{FF2B5EF4-FFF2-40B4-BE49-F238E27FC236}">
                <a16:creationId xmlns:a16="http://schemas.microsoft.com/office/drawing/2014/main" id="{71F3BBFB-DC58-C341-A49B-C73E1D907C61}"/>
              </a:ext>
            </a:extLst>
          </p:cNvPr>
          <p:cNvSpPr/>
          <p:nvPr/>
        </p:nvSpPr>
        <p:spPr>
          <a:xfrm>
            <a:off x="0" y="5615245"/>
            <a:ext cx="9601200" cy="24855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0" dirty="0">
                <a:solidFill>
                  <a:schemeClr val="bg1"/>
                </a:solidFill>
                <a:latin typeface="Impact" panose="020B0806030902050204" pitchFamily="34" charset="0"/>
              </a:rPr>
              <a:t>A QUEDA DA SONY (2014)</a:t>
            </a:r>
          </a:p>
        </p:txBody>
      </p:sp>
      <p:sp>
        <p:nvSpPr>
          <p:cNvPr id="5" name="Retângulo 4">
            <a:extLst>
              <a:ext uri="{FF2B5EF4-FFF2-40B4-BE49-F238E27FC236}">
                <a16:creationId xmlns:a16="http://schemas.microsoft.com/office/drawing/2014/main" id="{82C3AFB7-4597-EBD1-0F49-DFF68D4E7CCF}"/>
              </a:ext>
            </a:extLst>
          </p:cNvPr>
          <p:cNvSpPr/>
          <p:nvPr/>
        </p:nvSpPr>
        <p:spPr>
          <a:xfrm>
            <a:off x="1717964" y="1413163"/>
            <a:ext cx="5957453" cy="41563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8700" dirty="0">
                <a:ln>
                  <a:solidFill>
                    <a:srgbClr val="021628"/>
                  </a:solidFill>
                </a:ln>
                <a:noFill/>
                <a:effectLst>
                  <a:glow rad="63500">
                    <a:schemeClr val="accent1">
                      <a:satMod val="175000"/>
                      <a:alpha val="40000"/>
                    </a:schemeClr>
                  </a:glow>
                </a:effectLst>
                <a:latin typeface="Impact" panose="020B0806030902050204" pitchFamily="34" charset="0"/>
              </a:rPr>
              <a:t>02</a:t>
            </a:r>
          </a:p>
        </p:txBody>
      </p:sp>
      <p:sp>
        <p:nvSpPr>
          <p:cNvPr id="6" name="Retângulo 5">
            <a:extLst>
              <a:ext uri="{FF2B5EF4-FFF2-40B4-BE49-F238E27FC236}">
                <a16:creationId xmlns:a16="http://schemas.microsoft.com/office/drawing/2014/main" id="{311D734C-88E7-BA0A-87D2-8145FE022764}"/>
              </a:ext>
            </a:extLst>
          </p:cNvPr>
          <p:cNvSpPr/>
          <p:nvPr/>
        </p:nvSpPr>
        <p:spPr>
          <a:xfrm flipV="1">
            <a:off x="1163781" y="8146472"/>
            <a:ext cx="7232073" cy="45719"/>
          </a:xfrm>
          <a:prstGeom prst="rect">
            <a:avLst/>
          </a:prstGeom>
          <a:gradFill flip="none" rotWithShape="1">
            <a:gsLst>
              <a:gs pos="0">
                <a:srgbClr val="021527"/>
              </a:gs>
              <a:gs pos="74000">
                <a:schemeClr val="accent1">
                  <a:lumMod val="45000"/>
                  <a:lumOff val="55000"/>
                </a:schemeClr>
              </a:gs>
              <a:gs pos="83000">
                <a:schemeClr val="accent1">
                  <a:lumMod val="45000"/>
                  <a:lumOff val="55000"/>
                </a:schemeClr>
              </a:gs>
              <a:gs pos="100000">
                <a:srgbClr val="020E1D"/>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Rodapé 6">
            <a:extLst>
              <a:ext uri="{FF2B5EF4-FFF2-40B4-BE49-F238E27FC236}">
                <a16:creationId xmlns:a16="http://schemas.microsoft.com/office/drawing/2014/main" id="{7238C42E-6709-7FAF-23CB-648D58107D7F}"/>
              </a:ext>
            </a:extLst>
          </p:cNvPr>
          <p:cNvSpPr>
            <a:spLocks noGrp="1"/>
          </p:cNvSpPr>
          <p:nvPr>
            <p:ph type="ftr" sz="quarter" idx="11"/>
          </p:nvPr>
        </p:nvSpPr>
        <p:spPr/>
        <p:txBody>
          <a:bodyPr/>
          <a:lstStyle/>
          <a:p>
            <a:r>
              <a:rPr lang="pt-BR"/>
              <a:t>REDE SOMBRIA - THEO MARQUES</a:t>
            </a:r>
          </a:p>
        </p:txBody>
      </p:sp>
      <p:sp>
        <p:nvSpPr>
          <p:cNvPr id="8" name="Espaço Reservado para Número de Slide 7">
            <a:extLst>
              <a:ext uri="{FF2B5EF4-FFF2-40B4-BE49-F238E27FC236}">
                <a16:creationId xmlns:a16="http://schemas.microsoft.com/office/drawing/2014/main" id="{373D9D8E-28E3-FB49-7B51-CA8142BB3E31}"/>
              </a:ext>
            </a:extLst>
          </p:cNvPr>
          <p:cNvSpPr>
            <a:spLocks noGrp="1"/>
          </p:cNvSpPr>
          <p:nvPr>
            <p:ph type="sldNum" sz="quarter" idx="12"/>
          </p:nvPr>
        </p:nvSpPr>
        <p:spPr/>
        <p:txBody>
          <a:bodyPr/>
          <a:lstStyle/>
          <a:p>
            <a:fld id="{903841F4-946A-4F04-AC84-C09AE7341162}" type="slidenum">
              <a:rPr lang="pt-BR" smtClean="0"/>
              <a:t>4</a:t>
            </a:fld>
            <a:endParaRPr lang="pt-BR"/>
          </a:p>
        </p:txBody>
      </p:sp>
    </p:spTree>
    <p:extLst>
      <p:ext uri="{BB962C8B-B14F-4D97-AF65-F5344CB8AC3E}">
        <p14:creationId xmlns:p14="http://schemas.microsoft.com/office/powerpoint/2010/main" val="1468380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E7FAD26-5908-EC1B-1CBF-0702A48D9D26}"/>
              </a:ext>
            </a:extLst>
          </p:cNvPr>
          <p:cNvSpPr/>
          <p:nvPr/>
        </p:nvSpPr>
        <p:spPr>
          <a:xfrm>
            <a:off x="498766" y="277091"/>
            <a:ext cx="138544" cy="1911928"/>
          </a:xfrm>
          <a:prstGeom prst="rect">
            <a:avLst/>
          </a:prstGeom>
          <a:gradFill flip="none" rotWithShape="1">
            <a:gsLst>
              <a:gs pos="0">
                <a:srgbClr val="021527"/>
              </a:gs>
              <a:gs pos="74000">
                <a:schemeClr val="accent1">
                  <a:lumMod val="45000"/>
                  <a:lumOff val="55000"/>
                </a:schemeClr>
              </a:gs>
              <a:gs pos="83000">
                <a:schemeClr val="accent1">
                  <a:lumMod val="45000"/>
                  <a:lumOff val="55000"/>
                </a:schemeClr>
              </a:gs>
              <a:gs pos="100000">
                <a:srgbClr val="020E1D"/>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2BB46FE2-ABC2-304A-959E-831024A6DC7F}"/>
              </a:ext>
            </a:extLst>
          </p:cNvPr>
          <p:cNvSpPr/>
          <p:nvPr/>
        </p:nvSpPr>
        <p:spPr>
          <a:xfrm>
            <a:off x="858982" y="-923702"/>
            <a:ext cx="8243452" cy="36946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4000" dirty="0">
                <a:solidFill>
                  <a:schemeClr val="tx1"/>
                </a:solidFill>
                <a:latin typeface="Impact" panose="020B0806030902050204" pitchFamily="34" charset="0"/>
              </a:rPr>
              <a:t>A QUEDA DA SONY (2014)</a:t>
            </a:r>
          </a:p>
        </p:txBody>
      </p:sp>
      <p:sp>
        <p:nvSpPr>
          <p:cNvPr id="9" name="CaixaDeTexto 8">
            <a:extLst>
              <a:ext uri="{FF2B5EF4-FFF2-40B4-BE49-F238E27FC236}">
                <a16:creationId xmlns:a16="http://schemas.microsoft.com/office/drawing/2014/main" id="{5CDB05DF-D32E-B6D5-1D16-F90408BB105A}"/>
              </a:ext>
            </a:extLst>
          </p:cNvPr>
          <p:cNvSpPr txBox="1"/>
          <p:nvPr/>
        </p:nvSpPr>
        <p:spPr>
          <a:xfrm>
            <a:off x="858982" y="1233055"/>
            <a:ext cx="8243452" cy="1200329"/>
          </a:xfrm>
          <a:prstGeom prst="rect">
            <a:avLst/>
          </a:prstGeom>
          <a:noFill/>
        </p:spPr>
        <p:txBody>
          <a:bodyPr wrap="square">
            <a:spAutoFit/>
          </a:bodyPr>
          <a:lstStyle/>
          <a:p>
            <a:r>
              <a:rPr lang="pt-BR" sz="3600" dirty="0">
                <a:solidFill>
                  <a:schemeClr val="tx1"/>
                </a:solidFill>
                <a:latin typeface="Calibri Light "/>
              </a:rPr>
              <a:t>Quando a política cruza com a tecnologia, nenhuma empresa está a salvo</a:t>
            </a:r>
          </a:p>
        </p:txBody>
      </p:sp>
      <p:sp>
        <p:nvSpPr>
          <p:cNvPr id="11" name="CaixaDeTexto 10">
            <a:extLst>
              <a:ext uri="{FF2B5EF4-FFF2-40B4-BE49-F238E27FC236}">
                <a16:creationId xmlns:a16="http://schemas.microsoft.com/office/drawing/2014/main" id="{5AE3CE41-DF20-0819-1651-112F7090618A}"/>
              </a:ext>
            </a:extLst>
          </p:cNvPr>
          <p:cNvSpPr txBox="1"/>
          <p:nvPr/>
        </p:nvSpPr>
        <p:spPr>
          <a:xfrm>
            <a:off x="748146" y="2524173"/>
            <a:ext cx="8354288" cy="4524315"/>
          </a:xfrm>
          <a:prstGeom prst="rect">
            <a:avLst/>
          </a:prstGeom>
          <a:noFill/>
        </p:spPr>
        <p:txBody>
          <a:bodyPr wrap="square">
            <a:spAutoFit/>
          </a:bodyPr>
          <a:lstStyle/>
          <a:p>
            <a:pPr algn="just"/>
            <a:r>
              <a:rPr lang="pt-BR" sz="2400" dirty="0">
                <a:solidFill>
                  <a:schemeClr val="tx1"/>
                </a:solidFill>
                <a:latin typeface="Calibri  "/>
              </a:rPr>
              <a:t>Em 2014, o mundo assistiu a um dos ataques cibernéticos mais emblemáticos da história corporativa: a invasão dos servidores da Sony Pictures. Um grupo autodenominado </a:t>
            </a:r>
            <a:r>
              <a:rPr lang="pt-BR" sz="2400" dirty="0" err="1">
                <a:solidFill>
                  <a:schemeClr val="tx1"/>
                </a:solidFill>
                <a:latin typeface="Calibri  "/>
              </a:rPr>
              <a:t>Guardians</a:t>
            </a:r>
            <a:r>
              <a:rPr lang="pt-BR" sz="2400" dirty="0">
                <a:solidFill>
                  <a:schemeClr val="tx1"/>
                </a:solidFill>
                <a:latin typeface="Calibri  "/>
              </a:rPr>
              <a:t> </a:t>
            </a:r>
            <a:r>
              <a:rPr lang="pt-BR" sz="2400" dirty="0" err="1">
                <a:solidFill>
                  <a:schemeClr val="tx1"/>
                </a:solidFill>
                <a:latin typeface="Calibri  "/>
              </a:rPr>
              <a:t>of</a:t>
            </a:r>
            <a:r>
              <a:rPr lang="pt-BR" sz="2400" dirty="0">
                <a:solidFill>
                  <a:schemeClr val="tx1"/>
                </a:solidFill>
                <a:latin typeface="Calibri  "/>
              </a:rPr>
              <a:t> Peace conseguiu acessar sistemas internos, roubar dados sigilosos e divulgar filmes inéditos, e-mails corporativos e informações pessoais de funcionários. O motivo por trás do ataque foi político: uma retaliação ao filme The Interview, que satirizava o governo da Coreia do Norte. As consequências foram desastrosas. Além do prejuízo financeiro milionário, a credibilidade da marca ficou profundamente abalada. O episódio mostrou que a cibersegurança não se limita a tecnologia — ela também envolve geopolítica e reputação.</a:t>
            </a:r>
          </a:p>
        </p:txBody>
      </p:sp>
      <p:sp>
        <p:nvSpPr>
          <p:cNvPr id="4" name="Espaço Reservado para Rodapé 3">
            <a:extLst>
              <a:ext uri="{FF2B5EF4-FFF2-40B4-BE49-F238E27FC236}">
                <a16:creationId xmlns:a16="http://schemas.microsoft.com/office/drawing/2014/main" id="{7C317DA1-FC46-A1D7-7811-25FEEE6B211D}"/>
              </a:ext>
            </a:extLst>
          </p:cNvPr>
          <p:cNvSpPr>
            <a:spLocks noGrp="1"/>
          </p:cNvSpPr>
          <p:nvPr>
            <p:ph type="ftr" sz="quarter" idx="11"/>
          </p:nvPr>
        </p:nvSpPr>
        <p:spPr/>
        <p:txBody>
          <a:bodyPr/>
          <a:lstStyle/>
          <a:p>
            <a:r>
              <a:rPr lang="pt-BR"/>
              <a:t>REDE SOMBRIA - THEO MARQUES</a:t>
            </a:r>
          </a:p>
        </p:txBody>
      </p:sp>
      <p:sp>
        <p:nvSpPr>
          <p:cNvPr id="5" name="Espaço Reservado para Número de Slide 4">
            <a:extLst>
              <a:ext uri="{FF2B5EF4-FFF2-40B4-BE49-F238E27FC236}">
                <a16:creationId xmlns:a16="http://schemas.microsoft.com/office/drawing/2014/main" id="{69667ABE-7B31-986F-A6C1-19EDB87AA7BF}"/>
              </a:ext>
            </a:extLst>
          </p:cNvPr>
          <p:cNvSpPr>
            <a:spLocks noGrp="1"/>
          </p:cNvSpPr>
          <p:nvPr>
            <p:ph type="sldNum" sz="quarter" idx="12"/>
          </p:nvPr>
        </p:nvSpPr>
        <p:spPr/>
        <p:txBody>
          <a:bodyPr/>
          <a:lstStyle/>
          <a:p>
            <a:fld id="{903841F4-946A-4F04-AC84-C09AE7341162}" type="slidenum">
              <a:rPr lang="pt-BR" smtClean="0"/>
              <a:t>5</a:t>
            </a:fld>
            <a:endParaRPr lang="pt-BR"/>
          </a:p>
        </p:txBody>
      </p:sp>
      <p:pic>
        <p:nvPicPr>
          <p:cNvPr id="7" name="Imagem 6">
            <a:extLst>
              <a:ext uri="{FF2B5EF4-FFF2-40B4-BE49-F238E27FC236}">
                <a16:creationId xmlns:a16="http://schemas.microsoft.com/office/drawing/2014/main" id="{1ED372D6-8E20-4B2D-70FD-0F80337FD1EF}"/>
              </a:ext>
            </a:extLst>
          </p:cNvPr>
          <p:cNvPicPr>
            <a:picLocks noChangeAspect="1"/>
          </p:cNvPicPr>
          <p:nvPr/>
        </p:nvPicPr>
        <p:blipFill>
          <a:blip r:embed="rId2"/>
          <a:stretch>
            <a:fillRect/>
          </a:stretch>
        </p:blipFill>
        <p:spPr>
          <a:xfrm>
            <a:off x="858982" y="7003629"/>
            <a:ext cx="8082136" cy="4861560"/>
          </a:xfrm>
          <a:prstGeom prst="rect">
            <a:avLst/>
          </a:prstGeom>
          <a:ln>
            <a:noFill/>
          </a:ln>
          <a:scene3d>
            <a:camera prst="perspectiveBelow"/>
            <a:lightRig rig="threePt" dir="t"/>
          </a:scene3d>
        </p:spPr>
      </p:pic>
    </p:spTree>
    <p:extLst>
      <p:ext uri="{BB962C8B-B14F-4D97-AF65-F5344CB8AC3E}">
        <p14:creationId xmlns:p14="http://schemas.microsoft.com/office/powerpoint/2010/main" val="374632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6ACEC279-B163-62B9-72B1-1E59DA3CADB5}"/>
              </a:ext>
            </a:extLst>
          </p:cNvPr>
          <p:cNvSpPr/>
          <p:nvPr/>
        </p:nvSpPr>
        <p:spPr>
          <a:xfrm>
            <a:off x="0" y="0"/>
            <a:ext cx="9601200" cy="128016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1CAA655-ADE7-DC8D-FFD0-198567675FC3}"/>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a:extLst>
              <a:ext uri="{FF2B5EF4-FFF2-40B4-BE49-F238E27FC236}">
                <a16:creationId xmlns:a16="http://schemas.microsoft.com/office/drawing/2014/main" id="{71F3BBFB-DC58-C341-A49B-C73E1D907C61}"/>
              </a:ext>
            </a:extLst>
          </p:cNvPr>
          <p:cNvSpPr/>
          <p:nvPr/>
        </p:nvSpPr>
        <p:spPr>
          <a:xfrm>
            <a:off x="0" y="5615245"/>
            <a:ext cx="9601200" cy="24855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0" dirty="0">
                <a:solidFill>
                  <a:schemeClr val="bg1"/>
                </a:solidFill>
                <a:latin typeface="Impact" panose="020B0806030902050204" pitchFamily="34" charset="0"/>
              </a:rPr>
              <a:t>O DIA EM QUE A EQUIFAX PAROU (2017)</a:t>
            </a:r>
          </a:p>
        </p:txBody>
      </p:sp>
      <p:sp>
        <p:nvSpPr>
          <p:cNvPr id="5" name="Retângulo 4">
            <a:extLst>
              <a:ext uri="{FF2B5EF4-FFF2-40B4-BE49-F238E27FC236}">
                <a16:creationId xmlns:a16="http://schemas.microsoft.com/office/drawing/2014/main" id="{82C3AFB7-4597-EBD1-0F49-DFF68D4E7CCF}"/>
              </a:ext>
            </a:extLst>
          </p:cNvPr>
          <p:cNvSpPr/>
          <p:nvPr/>
        </p:nvSpPr>
        <p:spPr>
          <a:xfrm>
            <a:off x="1717964" y="1413163"/>
            <a:ext cx="5957453" cy="41563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8700" dirty="0">
                <a:ln>
                  <a:solidFill>
                    <a:srgbClr val="021628"/>
                  </a:solidFill>
                </a:ln>
                <a:noFill/>
                <a:effectLst>
                  <a:glow rad="63500">
                    <a:schemeClr val="accent1">
                      <a:satMod val="175000"/>
                      <a:alpha val="40000"/>
                    </a:schemeClr>
                  </a:glow>
                </a:effectLst>
                <a:latin typeface="Impact" panose="020B0806030902050204" pitchFamily="34" charset="0"/>
              </a:rPr>
              <a:t>03</a:t>
            </a:r>
          </a:p>
        </p:txBody>
      </p:sp>
      <p:sp>
        <p:nvSpPr>
          <p:cNvPr id="6" name="Retângulo 5">
            <a:extLst>
              <a:ext uri="{FF2B5EF4-FFF2-40B4-BE49-F238E27FC236}">
                <a16:creationId xmlns:a16="http://schemas.microsoft.com/office/drawing/2014/main" id="{311D734C-88E7-BA0A-87D2-8145FE022764}"/>
              </a:ext>
            </a:extLst>
          </p:cNvPr>
          <p:cNvSpPr/>
          <p:nvPr/>
        </p:nvSpPr>
        <p:spPr>
          <a:xfrm flipV="1">
            <a:off x="1163781" y="8146472"/>
            <a:ext cx="7232073" cy="45719"/>
          </a:xfrm>
          <a:prstGeom prst="rect">
            <a:avLst/>
          </a:prstGeom>
          <a:gradFill flip="none" rotWithShape="1">
            <a:gsLst>
              <a:gs pos="0">
                <a:srgbClr val="021527"/>
              </a:gs>
              <a:gs pos="74000">
                <a:schemeClr val="accent1">
                  <a:lumMod val="45000"/>
                  <a:lumOff val="55000"/>
                </a:schemeClr>
              </a:gs>
              <a:gs pos="83000">
                <a:schemeClr val="accent1">
                  <a:lumMod val="45000"/>
                  <a:lumOff val="55000"/>
                </a:schemeClr>
              </a:gs>
              <a:gs pos="100000">
                <a:srgbClr val="020E1D"/>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Rodapé 6">
            <a:extLst>
              <a:ext uri="{FF2B5EF4-FFF2-40B4-BE49-F238E27FC236}">
                <a16:creationId xmlns:a16="http://schemas.microsoft.com/office/drawing/2014/main" id="{63E70335-EDE8-B15E-CB89-A98C94101CE5}"/>
              </a:ext>
            </a:extLst>
          </p:cNvPr>
          <p:cNvSpPr>
            <a:spLocks noGrp="1"/>
          </p:cNvSpPr>
          <p:nvPr>
            <p:ph type="ftr" sz="quarter" idx="11"/>
          </p:nvPr>
        </p:nvSpPr>
        <p:spPr/>
        <p:txBody>
          <a:bodyPr/>
          <a:lstStyle/>
          <a:p>
            <a:r>
              <a:rPr lang="pt-BR"/>
              <a:t>REDE SOMBRIA - THEO MARQUES</a:t>
            </a:r>
          </a:p>
        </p:txBody>
      </p:sp>
      <p:sp>
        <p:nvSpPr>
          <p:cNvPr id="8" name="Espaço Reservado para Número de Slide 7">
            <a:extLst>
              <a:ext uri="{FF2B5EF4-FFF2-40B4-BE49-F238E27FC236}">
                <a16:creationId xmlns:a16="http://schemas.microsoft.com/office/drawing/2014/main" id="{CFC77627-32D6-250B-0003-7B5D33C0D992}"/>
              </a:ext>
            </a:extLst>
          </p:cNvPr>
          <p:cNvSpPr>
            <a:spLocks noGrp="1"/>
          </p:cNvSpPr>
          <p:nvPr>
            <p:ph type="sldNum" sz="quarter" idx="12"/>
          </p:nvPr>
        </p:nvSpPr>
        <p:spPr/>
        <p:txBody>
          <a:bodyPr/>
          <a:lstStyle/>
          <a:p>
            <a:fld id="{903841F4-946A-4F04-AC84-C09AE7341162}" type="slidenum">
              <a:rPr lang="pt-BR" smtClean="0"/>
              <a:t>6</a:t>
            </a:fld>
            <a:endParaRPr lang="pt-BR"/>
          </a:p>
        </p:txBody>
      </p:sp>
    </p:spTree>
    <p:extLst>
      <p:ext uri="{BB962C8B-B14F-4D97-AF65-F5344CB8AC3E}">
        <p14:creationId xmlns:p14="http://schemas.microsoft.com/office/powerpoint/2010/main" val="1560343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E7FAD26-5908-EC1B-1CBF-0702A48D9D26}"/>
              </a:ext>
            </a:extLst>
          </p:cNvPr>
          <p:cNvSpPr/>
          <p:nvPr/>
        </p:nvSpPr>
        <p:spPr>
          <a:xfrm>
            <a:off x="498766" y="277091"/>
            <a:ext cx="138544" cy="1911928"/>
          </a:xfrm>
          <a:prstGeom prst="rect">
            <a:avLst/>
          </a:prstGeom>
          <a:gradFill flip="none" rotWithShape="1">
            <a:gsLst>
              <a:gs pos="0">
                <a:srgbClr val="021527"/>
              </a:gs>
              <a:gs pos="74000">
                <a:schemeClr val="accent1">
                  <a:lumMod val="45000"/>
                  <a:lumOff val="55000"/>
                </a:schemeClr>
              </a:gs>
              <a:gs pos="83000">
                <a:schemeClr val="accent1">
                  <a:lumMod val="45000"/>
                  <a:lumOff val="55000"/>
                </a:schemeClr>
              </a:gs>
              <a:gs pos="100000">
                <a:srgbClr val="020E1D"/>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2BB46FE2-ABC2-304A-959E-831024A6DC7F}"/>
              </a:ext>
            </a:extLst>
          </p:cNvPr>
          <p:cNvSpPr/>
          <p:nvPr/>
        </p:nvSpPr>
        <p:spPr>
          <a:xfrm>
            <a:off x="858982" y="-923702"/>
            <a:ext cx="8492837" cy="36946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4000" dirty="0">
                <a:solidFill>
                  <a:schemeClr val="tx1"/>
                </a:solidFill>
                <a:latin typeface="Impact" panose="020B0806030902050204" pitchFamily="34" charset="0"/>
              </a:rPr>
              <a:t>O DIA EM QUE A EQUIFAX PAROU (2017)</a:t>
            </a:r>
          </a:p>
        </p:txBody>
      </p:sp>
      <p:sp>
        <p:nvSpPr>
          <p:cNvPr id="9" name="CaixaDeTexto 8">
            <a:extLst>
              <a:ext uri="{FF2B5EF4-FFF2-40B4-BE49-F238E27FC236}">
                <a16:creationId xmlns:a16="http://schemas.microsoft.com/office/drawing/2014/main" id="{5CDB05DF-D32E-B6D5-1D16-F90408BB105A}"/>
              </a:ext>
            </a:extLst>
          </p:cNvPr>
          <p:cNvSpPr txBox="1"/>
          <p:nvPr/>
        </p:nvSpPr>
        <p:spPr>
          <a:xfrm>
            <a:off x="858981" y="1233055"/>
            <a:ext cx="8243453" cy="1200329"/>
          </a:xfrm>
          <a:prstGeom prst="rect">
            <a:avLst/>
          </a:prstGeom>
          <a:noFill/>
        </p:spPr>
        <p:txBody>
          <a:bodyPr wrap="square">
            <a:spAutoFit/>
          </a:bodyPr>
          <a:lstStyle/>
          <a:p>
            <a:r>
              <a:rPr lang="pt-BR" sz="3600" dirty="0">
                <a:solidFill>
                  <a:schemeClr val="tx1"/>
                </a:solidFill>
                <a:latin typeface="Calibri Light "/>
              </a:rPr>
              <a:t>Uma simples atualização ignorada pode custar milhões</a:t>
            </a:r>
          </a:p>
        </p:txBody>
      </p:sp>
      <p:sp>
        <p:nvSpPr>
          <p:cNvPr id="11" name="CaixaDeTexto 10">
            <a:extLst>
              <a:ext uri="{FF2B5EF4-FFF2-40B4-BE49-F238E27FC236}">
                <a16:creationId xmlns:a16="http://schemas.microsoft.com/office/drawing/2014/main" id="{5AE3CE41-DF20-0819-1651-112F7090618A}"/>
              </a:ext>
            </a:extLst>
          </p:cNvPr>
          <p:cNvSpPr txBox="1"/>
          <p:nvPr/>
        </p:nvSpPr>
        <p:spPr>
          <a:xfrm>
            <a:off x="748147" y="2524173"/>
            <a:ext cx="8354288" cy="4154984"/>
          </a:xfrm>
          <a:prstGeom prst="rect">
            <a:avLst/>
          </a:prstGeom>
          <a:noFill/>
        </p:spPr>
        <p:txBody>
          <a:bodyPr wrap="square">
            <a:spAutoFit/>
          </a:bodyPr>
          <a:lstStyle/>
          <a:p>
            <a:pPr algn="just"/>
            <a:r>
              <a:rPr lang="pt-BR" sz="2400" dirty="0">
                <a:solidFill>
                  <a:schemeClr val="tx1"/>
                </a:solidFill>
                <a:latin typeface="Calibri  "/>
              </a:rPr>
              <a:t>Três anos depois, outro gigante enfrentaria uma crise: a </a:t>
            </a:r>
            <a:r>
              <a:rPr lang="pt-BR" sz="2400" dirty="0" err="1">
                <a:solidFill>
                  <a:schemeClr val="tx1"/>
                </a:solidFill>
                <a:latin typeface="Calibri  "/>
              </a:rPr>
              <a:t>Equifax</a:t>
            </a:r>
            <a:r>
              <a:rPr lang="pt-BR" sz="2400" dirty="0">
                <a:solidFill>
                  <a:schemeClr val="tx1"/>
                </a:solidFill>
                <a:latin typeface="Calibri  "/>
              </a:rPr>
              <a:t>. A empresa, responsável por dados sensíveis de milhões de consumidores, sofreu uma das maiores violações de informações pessoais da história. Hackers exploraram uma vulnerabilidade que poderia ter sido corrigida com uma simples atualização de sistema. O resultado foi devastador: dados de mais de 147 milhões de pessoas — incluindo nomes, endereços e números de identificação — foram expostos. Além das indenizações milionárias, a empresa perdeu a confiança de clientes e parceiros. A lição ficou clara: atualizações de segurança não são opcionais; são essenciais.</a:t>
            </a:r>
          </a:p>
        </p:txBody>
      </p:sp>
      <p:sp>
        <p:nvSpPr>
          <p:cNvPr id="4" name="Espaço Reservado para Rodapé 3">
            <a:extLst>
              <a:ext uri="{FF2B5EF4-FFF2-40B4-BE49-F238E27FC236}">
                <a16:creationId xmlns:a16="http://schemas.microsoft.com/office/drawing/2014/main" id="{45CE5C27-FA9D-53C9-0E18-269C5F04AE54}"/>
              </a:ext>
            </a:extLst>
          </p:cNvPr>
          <p:cNvSpPr>
            <a:spLocks noGrp="1"/>
          </p:cNvSpPr>
          <p:nvPr>
            <p:ph type="ftr" sz="quarter" idx="11"/>
          </p:nvPr>
        </p:nvSpPr>
        <p:spPr/>
        <p:txBody>
          <a:bodyPr/>
          <a:lstStyle/>
          <a:p>
            <a:r>
              <a:rPr lang="pt-BR"/>
              <a:t>REDE SOMBRIA - THEO MARQUES</a:t>
            </a:r>
          </a:p>
        </p:txBody>
      </p:sp>
      <p:sp>
        <p:nvSpPr>
          <p:cNvPr id="5" name="Espaço Reservado para Número de Slide 4">
            <a:extLst>
              <a:ext uri="{FF2B5EF4-FFF2-40B4-BE49-F238E27FC236}">
                <a16:creationId xmlns:a16="http://schemas.microsoft.com/office/drawing/2014/main" id="{9CC87D14-792C-CF15-B930-1902EA571B7A}"/>
              </a:ext>
            </a:extLst>
          </p:cNvPr>
          <p:cNvSpPr>
            <a:spLocks noGrp="1"/>
          </p:cNvSpPr>
          <p:nvPr>
            <p:ph type="sldNum" sz="quarter" idx="12"/>
          </p:nvPr>
        </p:nvSpPr>
        <p:spPr/>
        <p:txBody>
          <a:bodyPr/>
          <a:lstStyle/>
          <a:p>
            <a:fld id="{903841F4-946A-4F04-AC84-C09AE7341162}" type="slidenum">
              <a:rPr lang="pt-BR" smtClean="0"/>
              <a:t>7</a:t>
            </a:fld>
            <a:endParaRPr lang="pt-BR"/>
          </a:p>
        </p:txBody>
      </p:sp>
      <p:pic>
        <p:nvPicPr>
          <p:cNvPr id="6" name="Imagem 5">
            <a:extLst>
              <a:ext uri="{FF2B5EF4-FFF2-40B4-BE49-F238E27FC236}">
                <a16:creationId xmlns:a16="http://schemas.microsoft.com/office/drawing/2014/main" id="{8771FBE8-9EB4-4510-2C1B-C8F55AB60B73}"/>
              </a:ext>
            </a:extLst>
          </p:cNvPr>
          <p:cNvPicPr>
            <a:picLocks noChangeAspect="1"/>
          </p:cNvPicPr>
          <p:nvPr/>
        </p:nvPicPr>
        <p:blipFill>
          <a:blip r:embed="rId2"/>
          <a:stretch>
            <a:fillRect/>
          </a:stretch>
        </p:blipFill>
        <p:spPr>
          <a:xfrm>
            <a:off x="858982" y="7003629"/>
            <a:ext cx="8082136" cy="4861560"/>
          </a:xfrm>
          <a:prstGeom prst="rect">
            <a:avLst/>
          </a:prstGeom>
          <a:ln>
            <a:noFill/>
          </a:ln>
          <a:scene3d>
            <a:camera prst="perspectiveBelow"/>
            <a:lightRig rig="threePt" dir="t"/>
          </a:scene3d>
        </p:spPr>
      </p:pic>
    </p:spTree>
    <p:extLst>
      <p:ext uri="{BB962C8B-B14F-4D97-AF65-F5344CB8AC3E}">
        <p14:creationId xmlns:p14="http://schemas.microsoft.com/office/powerpoint/2010/main" val="1559347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6ACEC279-B163-62B9-72B1-1E59DA3CADB5}"/>
              </a:ext>
            </a:extLst>
          </p:cNvPr>
          <p:cNvSpPr/>
          <p:nvPr/>
        </p:nvSpPr>
        <p:spPr>
          <a:xfrm>
            <a:off x="0" y="0"/>
            <a:ext cx="9601200" cy="128016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51CAA655-ADE7-DC8D-FFD0-198567675FC3}"/>
              </a:ext>
            </a:extLst>
          </p:cNvPr>
          <p:cNvSpPr/>
          <p:nvPr/>
        </p:nvSpPr>
        <p:spPr>
          <a:xfrm>
            <a:off x="0" y="0"/>
            <a:ext cx="9601200" cy="128016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4" name="Retângulo 3">
            <a:extLst>
              <a:ext uri="{FF2B5EF4-FFF2-40B4-BE49-F238E27FC236}">
                <a16:creationId xmlns:a16="http://schemas.microsoft.com/office/drawing/2014/main" id="{71F3BBFB-DC58-C341-A49B-C73E1D907C61}"/>
              </a:ext>
            </a:extLst>
          </p:cNvPr>
          <p:cNvSpPr/>
          <p:nvPr/>
        </p:nvSpPr>
        <p:spPr>
          <a:xfrm>
            <a:off x="0" y="5615245"/>
            <a:ext cx="9601200" cy="24855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8000" dirty="0">
                <a:solidFill>
                  <a:schemeClr val="bg1"/>
                </a:solidFill>
                <a:latin typeface="Impact" panose="020B0806030902050204" pitchFamily="34" charset="0"/>
              </a:rPr>
              <a:t>WANNACRY: O VÍRUS QUE TRAVOU O MUNDO</a:t>
            </a:r>
          </a:p>
        </p:txBody>
      </p:sp>
      <p:sp>
        <p:nvSpPr>
          <p:cNvPr id="5" name="Retângulo 4">
            <a:extLst>
              <a:ext uri="{FF2B5EF4-FFF2-40B4-BE49-F238E27FC236}">
                <a16:creationId xmlns:a16="http://schemas.microsoft.com/office/drawing/2014/main" id="{82C3AFB7-4597-EBD1-0F49-DFF68D4E7CCF}"/>
              </a:ext>
            </a:extLst>
          </p:cNvPr>
          <p:cNvSpPr/>
          <p:nvPr/>
        </p:nvSpPr>
        <p:spPr>
          <a:xfrm>
            <a:off x="1717964" y="1413163"/>
            <a:ext cx="5957453" cy="415636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8700" dirty="0">
                <a:ln>
                  <a:solidFill>
                    <a:srgbClr val="021628"/>
                  </a:solidFill>
                </a:ln>
                <a:noFill/>
                <a:effectLst>
                  <a:glow rad="63500">
                    <a:schemeClr val="accent1">
                      <a:satMod val="175000"/>
                      <a:alpha val="40000"/>
                    </a:schemeClr>
                  </a:glow>
                </a:effectLst>
                <a:latin typeface="Impact" panose="020B0806030902050204" pitchFamily="34" charset="0"/>
              </a:rPr>
              <a:t>04</a:t>
            </a:r>
          </a:p>
        </p:txBody>
      </p:sp>
      <p:sp>
        <p:nvSpPr>
          <p:cNvPr id="6" name="Retângulo 5">
            <a:extLst>
              <a:ext uri="{FF2B5EF4-FFF2-40B4-BE49-F238E27FC236}">
                <a16:creationId xmlns:a16="http://schemas.microsoft.com/office/drawing/2014/main" id="{311D734C-88E7-BA0A-87D2-8145FE022764}"/>
              </a:ext>
            </a:extLst>
          </p:cNvPr>
          <p:cNvSpPr/>
          <p:nvPr/>
        </p:nvSpPr>
        <p:spPr>
          <a:xfrm flipV="1">
            <a:off x="1163781" y="8146472"/>
            <a:ext cx="7232073" cy="45719"/>
          </a:xfrm>
          <a:prstGeom prst="rect">
            <a:avLst/>
          </a:prstGeom>
          <a:gradFill flip="none" rotWithShape="1">
            <a:gsLst>
              <a:gs pos="0">
                <a:srgbClr val="021527"/>
              </a:gs>
              <a:gs pos="74000">
                <a:schemeClr val="accent1">
                  <a:lumMod val="45000"/>
                  <a:lumOff val="55000"/>
                </a:schemeClr>
              </a:gs>
              <a:gs pos="83000">
                <a:schemeClr val="accent1">
                  <a:lumMod val="45000"/>
                  <a:lumOff val="55000"/>
                </a:schemeClr>
              </a:gs>
              <a:gs pos="100000">
                <a:srgbClr val="020E1D"/>
              </a:gs>
            </a:gsLst>
            <a:lin ang="108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Espaço Reservado para Rodapé 6">
            <a:extLst>
              <a:ext uri="{FF2B5EF4-FFF2-40B4-BE49-F238E27FC236}">
                <a16:creationId xmlns:a16="http://schemas.microsoft.com/office/drawing/2014/main" id="{D1C27B2E-849C-EB1A-5145-48AFCD71A3C5}"/>
              </a:ext>
            </a:extLst>
          </p:cNvPr>
          <p:cNvSpPr>
            <a:spLocks noGrp="1"/>
          </p:cNvSpPr>
          <p:nvPr>
            <p:ph type="ftr" sz="quarter" idx="11"/>
          </p:nvPr>
        </p:nvSpPr>
        <p:spPr/>
        <p:txBody>
          <a:bodyPr/>
          <a:lstStyle/>
          <a:p>
            <a:r>
              <a:rPr lang="pt-BR"/>
              <a:t>REDE SOMBRIA - THEO MARQUES</a:t>
            </a:r>
          </a:p>
        </p:txBody>
      </p:sp>
      <p:sp>
        <p:nvSpPr>
          <p:cNvPr id="8" name="Espaço Reservado para Número de Slide 7">
            <a:extLst>
              <a:ext uri="{FF2B5EF4-FFF2-40B4-BE49-F238E27FC236}">
                <a16:creationId xmlns:a16="http://schemas.microsoft.com/office/drawing/2014/main" id="{B0E6FE6D-3E34-5E9D-AD2A-FC8E2AC4CB4D}"/>
              </a:ext>
            </a:extLst>
          </p:cNvPr>
          <p:cNvSpPr>
            <a:spLocks noGrp="1"/>
          </p:cNvSpPr>
          <p:nvPr>
            <p:ph type="sldNum" sz="quarter" idx="12"/>
          </p:nvPr>
        </p:nvSpPr>
        <p:spPr/>
        <p:txBody>
          <a:bodyPr/>
          <a:lstStyle/>
          <a:p>
            <a:fld id="{903841F4-946A-4F04-AC84-C09AE7341162}" type="slidenum">
              <a:rPr lang="pt-BR" smtClean="0"/>
              <a:t>8</a:t>
            </a:fld>
            <a:endParaRPr lang="pt-BR"/>
          </a:p>
        </p:txBody>
      </p:sp>
    </p:spTree>
    <p:extLst>
      <p:ext uri="{BB962C8B-B14F-4D97-AF65-F5344CB8AC3E}">
        <p14:creationId xmlns:p14="http://schemas.microsoft.com/office/powerpoint/2010/main" val="1380625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EE7FAD26-5908-EC1B-1CBF-0702A48D9D26}"/>
              </a:ext>
            </a:extLst>
          </p:cNvPr>
          <p:cNvSpPr/>
          <p:nvPr/>
        </p:nvSpPr>
        <p:spPr>
          <a:xfrm>
            <a:off x="498766" y="277091"/>
            <a:ext cx="138544" cy="1911928"/>
          </a:xfrm>
          <a:prstGeom prst="rect">
            <a:avLst/>
          </a:prstGeom>
          <a:gradFill flip="none" rotWithShape="1">
            <a:gsLst>
              <a:gs pos="0">
                <a:srgbClr val="021527"/>
              </a:gs>
              <a:gs pos="74000">
                <a:schemeClr val="accent1">
                  <a:lumMod val="45000"/>
                  <a:lumOff val="55000"/>
                </a:schemeClr>
              </a:gs>
              <a:gs pos="83000">
                <a:schemeClr val="accent1">
                  <a:lumMod val="45000"/>
                  <a:lumOff val="55000"/>
                </a:schemeClr>
              </a:gs>
              <a:gs pos="100000">
                <a:srgbClr val="020E1D"/>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Retângulo 2">
            <a:extLst>
              <a:ext uri="{FF2B5EF4-FFF2-40B4-BE49-F238E27FC236}">
                <a16:creationId xmlns:a16="http://schemas.microsoft.com/office/drawing/2014/main" id="{2BB46FE2-ABC2-304A-959E-831024A6DC7F}"/>
              </a:ext>
            </a:extLst>
          </p:cNvPr>
          <p:cNvSpPr/>
          <p:nvPr/>
        </p:nvSpPr>
        <p:spPr>
          <a:xfrm>
            <a:off x="858982" y="-923702"/>
            <a:ext cx="8742218" cy="36946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4000" dirty="0">
                <a:solidFill>
                  <a:schemeClr val="tx1"/>
                </a:solidFill>
                <a:latin typeface="Impact" panose="020B0806030902050204" pitchFamily="34" charset="0"/>
              </a:rPr>
              <a:t>WANNACRY: O VÍRUS QUE TRAVOU O MUNDO</a:t>
            </a:r>
          </a:p>
        </p:txBody>
      </p:sp>
      <p:sp>
        <p:nvSpPr>
          <p:cNvPr id="9" name="CaixaDeTexto 8">
            <a:extLst>
              <a:ext uri="{FF2B5EF4-FFF2-40B4-BE49-F238E27FC236}">
                <a16:creationId xmlns:a16="http://schemas.microsoft.com/office/drawing/2014/main" id="{5CDB05DF-D32E-B6D5-1D16-F90408BB105A}"/>
              </a:ext>
            </a:extLst>
          </p:cNvPr>
          <p:cNvSpPr txBox="1"/>
          <p:nvPr/>
        </p:nvSpPr>
        <p:spPr>
          <a:xfrm>
            <a:off x="858982" y="1233055"/>
            <a:ext cx="8631381" cy="1200329"/>
          </a:xfrm>
          <a:prstGeom prst="rect">
            <a:avLst/>
          </a:prstGeom>
          <a:noFill/>
        </p:spPr>
        <p:txBody>
          <a:bodyPr wrap="square">
            <a:spAutoFit/>
          </a:bodyPr>
          <a:lstStyle/>
          <a:p>
            <a:r>
              <a:rPr lang="pt-BR" sz="3600" dirty="0">
                <a:solidFill>
                  <a:schemeClr val="tx1"/>
                </a:solidFill>
                <a:latin typeface="Calibri Light "/>
              </a:rPr>
              <a:t>Um clique, uma falha... </a:t>
            </a:r>
            <a:r>
              <a:rPr lang="pt-BR" sz="3600" dirty="0">
                <a:latin typeface="Calibri Light "/>
              </a:rPr>
              <a:t>E</a:t>
            </a:r>
            <a:r>
              <a:rPr lang="pt-BR" sz="3600" dirty="0">
                <a:solidFill>
                  <a:schemeClr val="tx1"/>
                </a:solidFill>
                <a:latin typeface="Calibri Light "/>
              </a:rPr>
              <a:t> o planeta inteiro de joelhos</a:t>
            </a:r>
          </a:p>
        </p:txBody>
      </p:sp>
      <p:sp>
        <p:nvSpPr>
          <p:cNvPr id="11" name="CaixaDeTexto 10">
            <a:extLst>
              <a:ext uri="{FF2B5EF4-FFF2-40B4-BE49-F238E27FC236}">
                <a16:creationId xmlns:a16="http://schemas.microsoft.com/office/drawing/2014/main" id="{5AE3CE41-DF20-0819-1651-112F7090618A}"/>
              </a:ext>
            </a:extLst>
          </p:cNvPr>
          <p:cNvSpPr txBox="1"/>
          <p:nvPr/>
        </p:nvSpPr>
        <p:spPr>
          <a:xfrm>
            <a:off x="748147" y="2524173"/>
            <a:ext cx="8395854" cy="3785652"/>
          </a:xfrm>
          <a:prstGeom prst="rect">
            <a:avLst/>
          </a:prstGeom>
          <a:noFill/>
        </p:spPr>
        <p:txBody>
          <a:bodyPr wrap="square">
            <a:spAutoFit/>
          </a:bodyPr>
          <a:lstStyle/>
          <a:p>
            <a:pPr algn="just"/>
            <a:r>
              <a:rPr lang="pt-BR" sz="2400" dirty="0">
                <a:solidFill>
                  <a:schemeClr val="tx1"/>
                </a:solidFill>
                <a:latin typeface="Calibri  "/>
              </a:rPr>
              <a:t>No mesmo ano, um ataque se espalhou pelo planeta em questão de horas. O </a:t>
            </a:r>
            <a:r>
              <a:rPr lang="pt-BR" sz="2400" dirty="0" err="1">
                <a:solidFill>
                  <a:schemeClr val="tx1"/>
                </a:solidFill>
                <a:latin typeface="Calibri  "/>
              </a:rPr>
              <a:t>ransomware</a:t>
            </a:r>
            <a:r>
              <a:rPr lang="pt-BR" sz="2400" dirty="0">
                <a:solidFill>
                  <a:schemeClr val="tx1"/>
                </a:solidFill>
                <a:latin typeface="Calibri  "/>
              </a:rPr>
              <a:t> </a:t>
            </a:r>
            <a:r>
              <a:rPr lang="pt-BR" sz="2400" dirty="0" err="1">
                <a:solidFill>
                  <a:schemeClr val="tx1"/>
                </a:solidFill>
                <a:latin typeface="Calibri  "/>
              </a:rPr>
              <a:t>WannaCry</a:t>
            </a:r>
            <a:r>
              <a:rPr lang="pt-BR" sz="2400" dirty="0">
                <a:solidFill>
                  <a:schemeClr val="tx1"/>
                </a:solidFill>
                <a:latin typeface="Calibri  "/>
              </a:rPr>
              <a:t> explorou uma falha no Windows e bloqueou computadores de empresas e instituições públicas em mais de 150 países. Hospitais, bancos e sistemas inteiros ficaram inacessíveis — e os criminosos exigiam resgates em bitcoin para liberar os arquivos. Apesar de o ataque ter sido contido, o impacto financeiro foi bilionário e escancarou a vulnerabilidade de infraestruturas críticas. A principal lição foi direta: manter backups atualizados é uma das formas mais simples e eficazes de reduzir danos em ataques desse tipo.</a:t>
            </a:r>
          </a:p>
        </p:txBody>
      </p:sp>
      <p:sp>
        <p:nvSpPr>
          <p:cNvPr id="4" name="Espaço Reservado para Rodapé 3">
            <a:extLst>
              <a:ext uri="{FF2B5EF4-FFF2-40B4-BE49-F238E27FC236}">
                <a16:creationId xmlns:a16="http://schemas.microsoft.com/office/drawing/2014/main" id="{1C577291-C52F-6098-B230-C9607AE4F2B2}"/>
              </a:ext>
            </a:extLst>
          </p:cNvPr>
          <p:cNvSpPr>
            <a:spLocks noGrp="1"/>
          </p:cNvSpPr>
          <p:nvPr>
            <p:ph type="ftr" sz="quarter" idx="11"/>
          </p:nvPr>
        </p:nvSpPr>
        <p:spPr/>
        <p:txBody>
          <a:bodyPr/>
          <a:lstStyle/>
          <a:p>
            <a:r>
              <a:rPr lang="pt-BR"/>
              <a:t>REDE SOMBRIA - THEO MARQUES</a:t>
            </a:r>
          </a:p>
        </p:txBody>
      </p:sp>
      <p:sp>
        <p:nvSpPr>
          <p:cNvPr id="5" name="Espaço Reservado para Número de Slide 4">
            <a:extLst>
              <a:ext uri="{FF2B5EF4-FFF2-40B4-BE49-F238E27FC236}">
                <a16:creationId xmlns:a16="http://schemas.microsoft.com/office/drawing/2014/main" id="{63ECEA81-0385-AB2D-5FCC-4A9F0D746260}"/>
              </a:ext>
            </a:extLst>
          </p:cNvPr>
          <p:cNvSpPr>
            <a:spLocks noGrp="1"/>
          </p:cNvSpPr>
          <p:nvPr>
            <p:ph type="sldNum" sz="quarter" idx="12"/>
          </p:nvPr>
        </p:nvSpPr>
        <p:spPr/>
        <p:txBody>
          <a:bodyPr/>
          <a:lstStyle/>
          <a:p>
            <a:fld id="{903841F4-946A-4F04-AC84-C09AE7341162}" type="slidenum">
              <a:rPr lang="pt-BR" smtClean="0"/>
              <a:t>9</a:t>
            </a:fld>
            <a:endParaRPr lang="pt-BR"/>
          </a:p>
        </p:txBody>
      </p:sp>
      <p:pic>
        <p:nvPicPr>
          <p:cNvPr id="8" name="Imagem 7">
            <a:extLst>
              <a:ext uri="{FF2B5EF4-FFF2-40B4-BE49-F238E27FC236}">
                <a16:creationId xmlns:a16="http://schemas.microsoft.com/office/drawing/2014/main" id="{BE21CE22-F175-9CB6-1927-0B4096A083CF}"/>
              </a:ext>
            </a:extLst>
          </p:cNvPr>
          <p:cNvPicPr>
            <a:picLocks noChangeAspect="1"/>
          </p:cNvPicPr>
          <p:nvPr/>
        </p:nvPicPr>
        <p:blipFill>
          <a:blip r:embed="rId2"/>
          <a:stretch>
            <a:fillRect/>
          </a:stretch>
        </p:blipFill>
        <p:spPr>
          <a:xfrm>
            <a:off x="858982" y="7003629"/>
            <a:ext cx="8082136" cy="4861560"/>
          </a:xfrm>
          <a:prstGeom prst="rect">
            <a:avLst/>
          </a:prstGeom>
          <a:ln>
            <a:noFill/>
          </a:ln>
          <a:scene3d>
            <a:camera prst="perspectiveBelow"/>
            <a:lightRig rig="threePt" dir="t"/>
          </a:scene3d>
        </p:spPr>
      </p:pic>
    </p:spTree>
    <p:extLst>
      <p:ext uri="{BB962C8B-B14F-4D97-AF65-F5344CB8AC3E}">
        <p14:creationId xmlns:p14="http://schemas.microsoft.com/office/powerpoint/2010/main" val="2116873038"/>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o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196</TotalTime>
  <Words>1103</Words>
  <Application>Microsoft Office PowerPoint</Application>
  <PresentationFormat>Papel A3 (297 x 420 mm)</PresentationFormat>
  <Paragraphs>63</Paragraphs>
  <Slides>15</Slides>
  <Notes>0</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15</vt:i4>
      </vt:variant>
    </vt:vector>
  </HeadingPairs>
  <TitlesOfParts>
    <vt:vector size="22" baseType="lpstr">
      <vt:lpstr>Aptos</vt:lpstr>
      <vt:lpstr>Aptos Display</vt:lpstr>
      <vt:lpstr>Arial</vt:lpstr>
      <vt:lpstr>Calibri  </vt:lpstr>
      <vt:lpstr>Calibri Light </vt:lpstr>
      <vt:lpstr>Impact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theo marques</dc:creator>
  <cp:lastModifiedBy>theo marques</cp:lastModifiedBy>
  <cp:revision>2</cp:revision>
  <dcterms:created xsi:type="dcterms:W3CDTF">2025-10-21T13:55:21Z</dcterms:created>
  <dcterms:modified xsi:type="dcterms:W3CDTF">2025-10-21T17:12:09Z</dcterms:modified>
</cp:coreProperties>
</file>