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9" r:id="rId3"/>
    <p:sldId id="261" r:id="rId4"/>
    <p:sldId id="266" r:id="rId5"/>
    <p:sldId id="273" r:id="rId6"/>
    <p:sldId id="272" r:id="rId7"/>
    <p:sldId id="271" r:id="rId8"/>
    <p:sldId id="268" r:id="rId9"/>
    <p:sldId id="270" r:id="rId10"/>
    <p:sldId id="265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239" userDrawn="1">
          <p15:clr>
            <a:srgbClr val="A4A3A4"/>
          </p15:clr>
        </p15:guide>
        <p15:guide id="8" orient="horz" pos="2028" userDrawn="1">
          <p15:clr>
            <a:srgbClr val="A4A3A4"/>
          </p15:clr>
        </p15:guide>
        <p15:guide id="9" orient="horz" pos="2845" userDrawn="1">
          <p15:clr>
            <a:srgbClr val="A4A3A4"/>
          </p15:clr>
        </p15:guide>
        <p15:guide id="10" pos="1973" userDrawn="1">
          <p15:clr>
            <a:srgbClr val="A4A3A4"/>
          </p15:clr>
        </p15:guide>
        <p15:guide id="11" pos="521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42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078"/>
    <a:srgbClr val="AF52BE"/>
    <a:srgbClr val="33DAF1"/>
    <a:srgbClr val="30BCE8"/>
    <a:srgbClr val="9293B3"/>
    <a:srgbClr val="9E8EB0"/>
    <a:srgbClr val="3C8EBD"/>
    <a:srgbClr val="4597B2"/>
    <a:srgbClr val="FFFF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94" autoAdjust="0"/>
  </p:normalViewPr>
  <p:slideViewPr>
    <p:cSldViewPr showGuides="1">
      <p:cViewPr varScale="1">
        <p:scale>
          <a:sx n="92" d="100"/>
          <a:sy n="92" d="100"/>
        </p:scale>
        <p:origin x="756" y="90"/>
      </p:cViewPr>
      <p:guideLst>
        <p:guide pos="5239"/>
        <p:guide orient="horz" pos="2028"/>
        <p:guide orient="horz" pos="2845"/>
        <p:guide pos="1973"/>
        <p:guide pos="521"/>
        <p:guide pos="2880"/>
        <p:guide pos="42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7B5B8-E855-4247-AD84-2C6B43D12F54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28E8C-53E1-4785-A1F0-1FE95CBC6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9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28E8C-53E1-4785-A1F0-1FE95CBC63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25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28E8C-53E1-4785-A1F0-1FE95CBC63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6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28E8C-53E1-4785-A1F0-1FE95CBC63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68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28E8C-53E1-4785-A1F0-1FE95CBC63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26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28E8C-53E1-4785-A1F0-1FE95CBC63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307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28E8C-53E1-4785-A1F0-1FE95CBC63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40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28E8C-53E1-4785-A1F0-1FE95CBC63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51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28E8C-53E1-4785-A1F0-1FE95CBC63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75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28E8C-53E1-4785-A1F0-1FE95CBC63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3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28E8C-53E1-4785-A1F0-1FE95CBC63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0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0E2C-469D-428A-9969-364EC37DEAD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F879-158A-439E-BAE9-1C3A477B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3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0E2C-469D-428A-9969-364EC37DEAD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F879-158A-439E-BAE9-1C3A477B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8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6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0E2C-469D-428A-9969-364EC37DEAD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F879-158A-439E-BAE9-1C3A477B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97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0E2C-469D-428A-9969-364EC37DEAD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F879-158A-439E-BAE9-1C3A477B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9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6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0E2C-469D-428A-9969-364EC37DEAD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F879-158A-439E-BAE9-1C3A477B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0E2C-469D-428A-9969-364EC37DEAD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F879-158A-439E-BAE9-1C3A477B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3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7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0E2C-469D-428A-9969-364EC37DEAD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F879-158A-439E-BAE9-1C3A477B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4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0E2C-469D-428A-9969-364EC37DEAD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F879-158A-439E-BAE9-1C3A477B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77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0E2C-469D-428A-9969-364EC37DEAD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F879-158A-439E-BAE9-1C3A477B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4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1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0E2C-469D-428A-9969-364EC37DEAD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F879-158A-439E-BAE9-1C3A477B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1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1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0E2C-469D-428A-9969-364EC37DEAD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F879-158A-439E-BAE9-1C3A477B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1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0E2C-469D-428A-9969-364EC37DEAD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6F879-158A-439E-BAE9-1C3A477B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6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316" y="-2000186"/>
            <a:ext cx="5143371" cy="914400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3365867" y="1062504"/>
            <a:ext cx="2412268" cy="2412267"/>
          </a:xfrm>
          <a:custGeom>
            <a:avLst/>
            <a:gdLst/>
            <a:ahLst/>
            <a:cxnLst/>
            <a:rect l="l" t="t" r="r" b="b"/>
            <a:pathLst>
              <a:path w="2808312" h="2808312">
                <a:moveTo>
                  <a:pt x="2251060" y="1431108"/>
                </a:moveTo>
                <a:cubicBezTo>
                  <a:pt x="2289693" y="1431108"/>
                  <a:pt x="2319411" y="1438909"/>
                  <a:pt x="2340214" y="1454511"/>
                </a:cubicBezTo>
                <a:cubicBezTo>
                  <a:pt x="2365474" y="1472342"/>
                  <a:pt x="2378104" y="1501688"/>
                  <a:pt x="2378104" y="1542551"/>
                </a:cubicBezTo>
                <a:lnTo>
                  <a:pt x="2378104" y="1551466"/>
                </a:lnTo>
                <a:cubicBezTo>
                  <a:pt x="2378104" y="1599015"/>
                  <a:pt x="2366960" y="1633562"/>
                  <a:pt x="2344672" y="1655108"/>
                </a:cubicBezTo>
                <a:cubicBezTo>
                  <a:pt x="2326841" y="1672938"/>
                  <a:pt x="2300095" y="1681854"/>
                  <a:pt x="2264433" y="1681854"/>
                </a:cubicBezTo>
                <a:cubicBezTo>
                  <a:pt x="2226543" y="1681854"/>
                  <a:pt x="2198682" y="1669967"/>
                  <a:pt x="2180851" y="1646192"/>
                </a:cubicBezTo>
                <a:cubicBezTo>
                  <a:pt x="2158563" y="1617217"/>
                  <a:pt x="2147419" y="1566697"/>
                  <a:pt x="2147419" y="1494630"/>
                </a:cubicBezTo>
                <a:lnTo>
                  <a:pt x="2147419" y="1442252"/>
                </a:lnTo>
                <a:cubicBezTo>
                  <a:pt x="2181594" y="1434823"/>
                  <a:pt x="2216141" y="1431108"/>
                  <a:pt x="2251060" y="1431108"/>
                </a:cubicBezTo>
                <a:close/>
                <a:moveTo>
                  <a:pt x="1094582" y="1181477"/>
                </a:moveTo>
                <a:cubicBezTo>
                  <a:pt x="1130244" y="1181477"/>
                  <a:pt x="1157361" y="1196336"/>
                  <a:pt x="1175935" y="1226054"/>
                </a:cubicBezTo>
                <a:cubicBezTo>
                  <a:pt x="1197481" y="1260230"/>
                  <a:pt x="1208253" y="1316694"/>
                  <a:pt x="1208253" y="1395447"/>
                </a:cubicBezTo>
                <a:lnTo>
                  <a:pt x="1208253" y="1464541"/>
                </a:lnTo>
                <a:cubicBezTo>
                  <a:pt x="1208253" y="1542551"/>
                  <a:pt x="1197481" y="1599015"/>
                  <a:pt x="1175935" y="1633934"/>
                </a:cubicBezTo>
                <a:cubicBezTo>
                  <a:pt x="1157361" y="1662166"/>
                  <a:pt x="1130244" y="1676282"/>
                  <a:pt x="1094582" y="1676282"/>
                </a:cubicBezTo>
                <a:cubicBezTo>
                  <a:pt x="1059664" y="1676282"/>
                  <a:pt x="1032917" y="1662166"/>
                  <a:pt x="1014344" y="1633934"/>
                </a:cubicBezTo>
                <a:cubicBezTo>
                  <a:pt x="992798" y="1599015"/>
                  <a:pt x="982025" y="1542551"/>
                  <a:pt x="982025" y="1464541"/>
                </a:cubicBezTo>
                <a:lnTo>
                  <a:pt x="982025" y="1395447"/>
                </a:lnTo>
                <a:cubicBezTo>
                  <a:pt x="982025" y="1316694"/>
                  <a:pt x="992798" y="1260230"/>
                  <a:pt x="1014344" y="1226054"/>
                </a:cubicBezTo>
                <a:cubicBezTo>
                  <a:pt x="1032917" y="1196336"/>
                  <a:pt x="1059664" y="1181477"/>
                  <a:pt x="1094582" y="1181477"/>
                </a:cubicBezTo>
                <a:close/>
                <a:moveTo>
                  <a:pt x="1676722" y="1084522"/>
                </a:moveTo>
                <a:cubicBezTo>
                  <a:pt x="1672264" y="1084522"/>
                  <a:pt x="1668178" y="1084894"/>
                  <a:pt x="1664463" y="1085636"/>
                </a:cubicBezTo>
                <a:lnTo>
                  <a:pt x="1503986" y="1141358"/>
                </a:lnTo>
                <a:cubicBezTo>
                  <a:pt x="1499528" y="1143587"/>
                  <a:pt x="1497299" y="1147301"/>
                  <a:pt x="1497299" y="1152502"/>
                </a:cubicBezTo>
                <a:lnTo>
                  <a:pt x="1497299" y="1241656"/>
                </a:lnTo>
                <a:cubicBezTo>
                  <a:pt x="1497299" y="1249085"/>
                  <a:pt x="1500642" y="1252800"/>
                  <a:pt x="1507329" y="1252800"/>
                </a:cubicBezTo>
                <a:lnTo>
                  <a:pt x="1511787" y="1252800"/>
                </a:lnTo>
                <a:lnTo>
                  <a:pt x="1627687" y="1214910"/>
                </a:lnTo>
                <a:lnTo>
                  <a:pt x="1627687" y="1755406"/>
                </a:lnTo>
                <a:cubicBezTo>
                  <a:pt x="1627687" y="1768036"/>
                  <a:pt x="1634002" y="1774351"/>
                  <a:pt x="1646632" y="1774351"/>
                </a:cubicBezTo>
                <a:lnTo>
                  <a:pt x="1738015" y="1774351"/>
                </a:lnTo>
                <a:cubicBezTo>
                  <a:pt x="1749902" y="1774351"/>
                  <a:pt x="1755846" y="1768036"/>
                  <a:pt x="1755846" y="1755406"/>
                </a:cubicBezTo>
                <a:lnTo>
                  <a:pt x="1755846" y="1102353"/>
                </a:lnTo>
                <a:cubicBezTo>
                  <a:pt x="1755846" y="1090466"/>
                  <a:pt x="1749902" y="1084522"/>
                  <a:pt x="1738015" y="1084522"/>
                </a:cubicBezTo>
                <a:close/>
                <a:moveTo>
                  <a:pt x="2278921" y="1076721"/>
                </a:moveTo>
                <a:cubicBezTo>
                  <a:pt x="2191995" y="1076721"/>
                  <a:pt x="2127730" y="1100495"/>
                  <a:pt x="2086125" y="1148044"/>
                </a:cubicBezTo>
                <a:cubicBezTo>
                  <a:pt x="2043034" y="1198565"/>
                  <a:pt x="2021488" y="1278432"/>
                  <a:pt x="2021488" y="1387646"/>
                </a:cubicBezTo>
                <a:lnTo>
                  <a:pt x="2021488" y="1494630"/>
                </a:lnTo>
                <a:cubicBezTo>
                  <a:pt x="2021488" y="1591214"/>
                  <a:pt x="2044891" y="1664395"/>
                  <a:pt x="2091697" y="1714172"/>
                </a:cubicBezTo>
                <a:cubicBezTo>
                  <a:pt x="2134045" y="1758749"/>
                  <a:pt x="2191624" y="1781038"/>
                  <a:pt x="2264433" y="1781038"/>
                </a:cubicBezTo>
                <a:cubicBezTo>
                  <a:pt x="2340214" y="1781038"/>
                  <a:pt x="2399279" y="1760235"/>
                  <a:pt x="2441627" y="1718630"/>
                </a:cubicBezTo>
                <a:cubicBezTo>
                  <a:pt x="2483232" y="1677025"/>
                  <a:pt x="2504034" y="1621303"/>
                  <a:pt x="2504034" y="1551466"/>
                </a:cubicBezTo>
                <a:lnTo>
                  <a:pt x="2504034" y="1542551"/>
                </a:lnTo>
                <a:cubicBezTo>
                  <a:pt x="2504034" y="1471228"/>
                  <a:pt x="2481374" y="1418107"/>
                  <a:pt x="2436054" y="1383188"/>
                </a:cubicBezTo>
                <a:cubicBezTo>
                  <a:pt x="2396678" y="1352727"/>
                  <a:pt x="2343557" y="1337497"/>
                  <a:pt x="2276692" y="1337497"/>
                </a:cubicBezTo>
                <a:cubicBezTo>
                  <a:pt x="2226914" y="1337497"/>
                  <a:pt x="2183823" y="1341211"/>
                  <a:pt x="2147419" y="1348641"/>
                </a:cubicBezTo>
                <a:cubicBezTo>
                  <a:pt x="2148904" y="1284747"/>
                  <a:pt x="2159677" y="1240542"/>
                  <a:pt x="2179737" y="1216024"/>
                </a:cubicBezTo>
                <a:cubicBezTo>
                  <a:pt x="2198311" y="1191507"/>
                  <a:pt x="2231372" y="1179248"/>
                  <a:pt x="2278921" y="1179248"/>
                </a:cubicBezTo>
                <a:cubicBezTo>
                  <a:pt x="2342071" y="1179248"/>
                  <a:pt x="2399279" y="1183334"/>
                  <a:pt x="2450542" y="1191507"/>
                </a:cubicBezTo>
                <a:lnTo>
                  <a:pt x="2453885" y="1191507"/>
                </a:lnTo>
                <a:cubicBezTo>
                  <a:pt x="2465772" y="1191507"/>
                  <a:pt x="2471716" y="1184820"/>
                  <a:pt x="2471716" y="1171447"/>
                </a:cubicBezTo>
                <a:lnTo>
                  <a:pt x="2471716" y="1114612"/>
                </a:lnTo>
                <a:cubicBezTo>
                  <a:pt x="2471716" y="1104210"/>
                  <a:pt x="2464658" y="1097524"/>
                  <a:pt x="2450542" y="1094552"/>
                </a:cubicBezTo>
                <a:lnTo>
                  <a:pt x="2422681" y="1088980"/>
                </a:lnTo>
                <a:cubicBezTo>
                  <a:pt x="2409308" y="1086751"/>
                  <a:pt x="2396307" y="1084894"/>
                  <a:pt x="2383677" y="1083408"/>
                </a:cubicBezTo>
                <a:cubicBezTo>
                  <a:pt x="2348758" y="1078950"/>
                  <a:pt x="2313839" y="1076721"/>
                  <a:pt x="2278921" y="1076721"/>
                </a:cubicBezTo>
                <a:close/>
                <a:moveTo>
                  <a:pt x="1094582" y="1076721"/>
                </a:moveTo>
                <a:cubicBezTo>
                  <a:pt x="1016572" y="1076721"/>
                  <a:pt x="957508" y="1100867"/>
                  <a:pt x="917388" y="1149159"/>
                </a:cubicBezTo>
                <a:cubicBezTo>
                  <a:pt x="874297" y="1201908"/>
                  <a:pt x="852752" y="1284004"/>
                  <a:pt x="852752" y="1395447"/>
                </a:cubicBezTo>
                <a:lnTo>
                  <a:pt x="852752" y="1464541"/>
                </a:lnTo>
                <a:cubicBezTo>
                  <a:pt x="852752" y="1575983"/>
                  <a:pt x="874297" y="1657708"/>
                  <a:pt x="917388" y="1709715"/>
                </a:cubicBezTo>
                <a:cubicBezTo>
                  <a:pt x="957508" y="1757263"/>
                  <a:pt x="1016572" y="1781038"/>
                  <a:pt x="1094582" y="1781038"/>
                </a:cubicBezTo>
                <a:cubicBezTo>
                  <a:pt x="1173335" y="1781038"/>
                  <a:pt x="1232771" y="1757263"/>
                  <a:pt x="1272890" y="1709715"/>
                </a:cubicBezTo>
                <a:cubicBezTo>
                  <a:pt x="1315981" y="1657708"/>
                  <a:pt x="1337527" y="1575983"/>
                  <a:pt x="1337527" y="1464541"/>
                </a:cubicBezTo>
                <a:lnTo>
                  <a:pt x="1337527" y="1395447"/>
                </a:lnTo>
                <a:cubicBezTo>
                  <a:pt x="1337527" y="1284004"/>
                  <a:pt x="1315981" y="1201908"/>
                  <a:pt x="1272890" y="1149159"/>
                </a:cubicBezTo>
                <a:cubicBezTo>
                  <a:pt x="1232771" y="1100867"/>
                  <a:pt x="1173335" y="1076721"/>
                  <a:pt x="1094582" y="1076721"/>
                </a:cubicBezTo>
                <a:close/>
                <a:moveTo>
                  <a:pt x="506871" y="1076721"/>
                </a:moveTo>
                <a:cubicBezTo>
                  <a:pt x="440005" y="1076721"/>
                  <a:pt x="377597" y="1084522"/>
                  <a:pt x="319647" y="1100124"/>
                </a:cubicBezTo>
                <a:cubicBezTo>
                  <a:pt x="307760" y="1103839"/>
                  <a:pt x="301816" y="1109782"/>
                  <a:pt x="301816" y="1117955"/>
                </a:cubicBezTo>
                <a:lnTo>
                  <a:pt x="301816" y="1173676"/>
                </a:lnTo>
                <a:cubicBezTo>
                  <a:pt x="301816" y="1186306"/>
                  <a:pt x="307760" y="1192621"/>
                  <a:pt x="319647" y="1192621"/>
                </a:cubicBezTo>
                <a:lnTo>
                  <a:pt x="414373" y="1182591"/>
                </a:lnTo>
                <a:cubicBezTo>
                  <a:pt x="450778" y="1179620"/>
                  <a:pt x="481610" y="1178134"/>
                  <a:pt x="506871" y="1178134"/>
                </a:cubicBezTo>
                <a:cubicBezTo>
                  <a:pt x="578937" y="1178134"/>
                  <a:pt x="614970" y="1201165"/>
                  <a:pt x="614970" y="1247228"/>
                </a:cubicBezTo>
                <a:cubicBezTo>
                  <a:pt x="614970" y="1271745"/>
                  <a:pt x="609769" y="1291062"/>
                  <a:pt x="599368" y="1305178"/>
                </a:cubicBezTo>
                <a:cubicBezTo>
                  <a:pt x="589709" y="1317808"/>
                  <a:pt x="566678" y="1336011"/>
                  <a:pt x="530273" y="1359785"/>
                </a:cubicBezTo>
                <a:lnTo>
                  <a:pt x="437776" y="1421078"/>
                </a:lnTo>
                <a:cubicBezTo>
                  <a:pt x="396914" y="1448568"/>
                  <a:pt x="363853" y="1482743"/>
                  <a:pt x="338592" y="1523606"/>
                </a:cubicBezTo>
                <a:cubicBezTo>
                  <a:pt x="311103" y="1568925"/>
                  <a:pt x="297359" y="1616103"/>
                  <a:pt x="297359" y="1665138"/>
                </a:cubicBezTo>
                <a:lnTo>
                  <a:pt x="297359" y="1755406"/>
                </a:lnTo>
                <a:cubicBezTo>
                  <a:pt x="297359" y="1768036"/>
                  <a:pt x="303302" y="1774351"/>
                  <a:pt x="315189" y="1774351"/>
                </a:cubicBezTo>
                <a:lnTo>
                  <a:pt x="709696" y="1774351"/>
                </a:lnTo>
                <a:cubicBezTo>
                  <a:pt x="721583" y="1774351"/>
                  <a:pt x="727527" y="1768036"/>
                  <a:pt x="727527" y="1755406"/>
                </a:cubicBezTo>
                <a:lnTo>
                  <a:pt x="727527" y="1685197"/>
                </a:lnTo>
                <a:cubicBezTo>
                  <a:pt x="727527" y="1674053"/>
                  <a:pt x="721583" y="1668481"/>
                  <a:pt x="709696" y="1668481"/>
                </a:cubicBezTo>
                <a:lnTo>
                  <a:pt x="403229" y="1668481"/>
                </a:lnTo>
                <a:lnTo>
                  <a:pt x="403229" y="1665138"/>
                </a:lnTo>
                <a:cubicBezTo>
                  <a:pt x="403229" y="1627990"/>
                  <a:pt x="414373" y="1595300"/>
                  <a:pt x="436662" y="1567068"/>
                </a:cubicBezTo>
                <a:cubicBezTo>
                  <a:pt x="455978" y="1541808"/>
                  <a:pt x="489040" y="1513576"/>
                  <a:pt x="535846" y="1482372"/>
                </a:cubicBezTo>
                <a:lnTo>
                  <a:pt x="619427" y="1426651"/>
                </a:lnTo>
                <a:cubicBezTo>
                  <a:pt x="696694" y="1374644"/>
                  <a:pt x="735328" y="1314837"/>
                  <a:pt x="735328" y="1247228"/>
                </a:cubicBezTo>
                <a:cubicBezTo>
                  <a:pt x="735328" y="1133557"/>
                  <a:pt x="659175" y="1076721"/>
                  <a:pt x="506871" y="1076721"/>
                </a:cubicBezTo>
                <a:close/>
                <a:moveTo>
                  <a:pt x="1404156" y="0"/>
                </a:moveTo>
                <a:cubicBezTo>
                  <a:pt x="2179650" y="0"/>
                  <a:pt x="2808312" y="628662"/>
                  <a:pt x="2808312" y="1404156"/>
                </a:cubicBezTo>
                <a:cubicBezTo>
                  <a:pt x="2808312" y="2179650"/>
                  <a:pt x="2179650" y="2808312"/>
                  <a:pt x="1404156" y="2808312"/>
                </a:cubicBezTo>
                <a:cubicBezTo>
                  <a:pt x="628662" y="2808312"/>
                  <a:pt x="0" y="2179650"/>
                  <a:pt x="0" y="1404156"/>
                </a:cubicBezTo>
                <a:cubicBezTo>
                  <a:pt x="0" y="628662"/>
                  <a:pt x="628662" y="0"/>
                  <a:pt x="1404156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87923" y="3496678"/>
            <a:ext cx="4968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BUSINESS REPORT</a:t>
            </a:r>
            <a:endParaRPr lang="zh-CN" altLang="en-US" sz="4400" dirty="0">
              <a:solidFill>
                <a:schemeClr val="bg1"/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176207" y="2834127"/>
            <a:ext cx="419887" cy="419887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7" name="椭圆 26"/>
          <p:cNvSpPr/>
          <p:nvPr/>
        </p:nvSpPr>
        <p:spPr>
          <a:xfrm>
            <a:off x="5823279" y="1452225"/>
            <a:ext cx="419887" cy="419887"/>
          </a:xfrm>
          <a:prstGeom prst="ellipse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8" name="椭圆 27"/>
          <p:cNvSpPr/>
          <p:nvPr/>
        </p:nvSpPr>
        <p:spPr>
          <a:xfrm>
            <a:off x="3558307" y="3052189"/>
            <a:ext cx="215438" cy="215438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9" name="椭圆 28"/>
          <p:cNvSpPr/>
          <p:nvPr/>
        </p:nvSpPr>
        <p:spPr>
          <a:xfrm>
            <a:off x="5568191" y="1603096"/>
            <a:ext cx="290720" cy="29072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0" name="椭圆 29"/>
          <p:cNvSpPr/>
          <p:nvPr/>
        </p:nvSpPr>
        <p:spPr>
          <a:xfrm>
            <a:off x="3313469" y="2649576"/>
            <a:ext cx="145361" cy="145361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1" name="椭圆 30"/>
          <p:cNvSpPr/>
          <p:nvPr/>
        </p:nvSpPr>
        <p:spPr>
          <a:xfrm>
            <a:off x="5553041" y="2894426"/>
            <a:ext cx="160510" cy="160510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2" name="椭圆 31"/>
          <p:cNvSpPr/>
          <p:nvPr/>
        </p:nvSpPr>
        <p:spPr>
          <a:xfrm>
            <a:off x="5790389" y="2607672"/>
            <a:ext cx="226456" cy="226456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2" name="椭圆 11"/>
          <p:cNvSpPr/>
          <p:nvPr/>
        </p:nvSpPr>
        <p:spPr>
          <a:xfrm>
            <a:off x="3071235" y="3150254"/>
            <a:ext cx="209944" cy="209944"/>
          </a:xfrm>
          <a:prstGeom prst="ellipse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3" name="椭圆 12"/>
          <p:cNvSpPr/>
          <p:nvPr/>
        </p:nvSpPr>
        <p:spPr>
          <a:xfrm>
            <a:off x="5911467" y="1310809"/>
            <a:ext cx="170367" cy="170367"/>
          </a:xfrm>
          <a:prstGeom prst="ellipse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</p:spTree>
    <p:extLst>
      <p:ext uri="{BB962C8B-B14F-4D97-AF65-F5344CB8AC3E}">
        <p14:creationId xmlns:p14="http://schemas.microsoft.com/office/powerpoint/2010/main" val="18131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316" y="-2000186"/>
            <a:ext cx="5143371" cy="9144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084866" y="1061326"/>
            <a:ext cx="4968156" cy="3190939"/>
            <a:chOff x="2084864" y="895065"/>
            <a:chExt cx="4968156" cy="3190940"/>
          </a:xfrm>
        </p:grpSpPr>
        <p:sp>
          <p:nvSpPr>
            <p:cNvPr id="18" name="文本框 17"/>
            <p:cNvSpPr txBox="1"/>
            <p:nvPr/>
          </p:nvSpPr>
          <p:spPr>
            <a:xfrm>
              <a:off x="2084864" y="3316564"/>
              <a:ext cx="49681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BUSINESS REPORT</a:t>
              </a:r>
              <a:endParaRPr lang="zh-CN" altLang="en-US" sz="4400" dirty="0">
                <a:solidFill>
                  <a:schemeClr val="bg1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071234" y="895065"/>
              <a:ext cx="3176539" cy="2476920"/>
              <a:chOff x="3071234" y="728805"/>
              <a:chExt cx="3176539" cy="247692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176206" y="2543174"/>
                <a:ext cx="419887" cy="419887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5827886" y="1118558"/>
                <a:ext cx="419887" cy="419887"/>
              </a:xfrm>
              <a:prstGeom prst="ellipse">
                <a:avLst/>
              </a:prstGeom>
              <a:solidFill>
                <a:schemeClr val="bg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558306" y="2761236"/>
                <a:ext cx="215438" cy="215438"/>
              </a:xfrm>
              <a:prstGeom prst="ellipse">
                <a:avLst/>
              </a:prstGeom>
              <a:solidFill>
                <a:schemeClr val="bg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596547" y="1166782"/>
                <a:ext cx="290720" cy="290720"/>
              </a:xfrm>
              <a:prstGeom prst="ellipse">
                <a:avLst/>
              </a:prstGeom>
              <a:solidFill>
                <a:schemeClr val="bg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313468" y="2358622"/>
                <a:ext cx="145361" cy="1453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5553040" y="2603473"/>
                <a:ext cx="160510" cy="160510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790388" y="2316718"/>
                <a:ext cx="226456" cy="226456"/>
              </a:xfrm>
              <a:prstGeom prst="ellipse">
                <a:avLst/>
              </a:prstGeom>
              <a:solidFill>
                <a:schemeClr val="bg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071234" y="2859301"/>
                <a:ext cx="209944" cy="209944"/>
              </a:xfrm>
              <a:prstGeom prst="ellipse">
                <a:avLst/>
              </a:prstGeom>
              <a:solidFill>
                <a:schemeClr val="bg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039223" y="948191"/>
                <a:ext cx="170367" cy="170367"/>
              </a:xfrm>
              <a:prstGeom prst="ellipse">
                <a:avLst/>
              </a:prstGeom>
              <a:solidFill>
                <a:schemeClr val="bg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3386148" y="728805"/>
                <a:ext cx="2476920" cy="2476920"/>
              </a:xfrm>
              <a:custGeom>
                <a:avLst/>
                <a:gdLst/>
                <a:ahLst/>
                <a:cxnLst/>
                <a:rect l="l" t="t" r="r" b="b"/>
                <a:pathLst>
                  <a:path w="2476920" h="2476920">
                    <a:moveTo>
                      <a:pt x="1057849" y="1132021"/>
                    </a:moveTo>
                    <a:cubicBezTo>
                      <a:pt x="1062421" y="1132021"/>
                      <a:pt x="1065392" y="1134992"/>
                      <a:pt x="1066764" y="1140936"/>
                    </a:cubicBezTo>
                    <a:lnTo>
                      <a:pt x="1107912" y="1310329"/>
                    </a:lnTo>
                    <a:lnTo>
                      <a:pt x="1007785" y="1310329"/>
                    </a:lnTo>
                    <a:lnTo>
                      <a:pt x="1048933" y="1140936"/>
                    </a:lnTo>
                    <a:cubicBezTo>
                      <a:pt x="1050305" y="1134992"/>
                      <a:pt x="1053277" y="1132021"/>
                      <a:pt x="1057849" y="1132021"/>
                    </a:cubicBezTo>
                    <a:close/>
                    <a:moveTo>
                      <a:pt x="1709282" y="1070299"/>
                    </a:moveTo>
                    <a:cubicBezTo>
                      <a:pt x="1701510" y="1070299"/>
                      <a:pt x="1697624" y="1073956"/>
                      <a:pt x="1697624" y="1081271"/>
                    </a:cubicBezTo>
                    <a:lnTo>
                      <a:pt x="1697624" y="1482465"/>
                    </a:lnTo>
                    <a:cubicBezTo>
                      <a:pt x="1697624" y="1490237"/>
                      <a:pt x="1701510" y="1494123"/>
                      <a:pt x="1709282" y="1494123"/>
                    </a:cubicBezTo>
                    <a:lnTo>
                      <a:pt x="1766204" y="1494123"/>
                    </a:lnTo>
                    <a:cubicBezTo>
                      <a:pt x="1773519" y="1494123"/>
                      <a:pt x="1777177" y="1490237"/>
                      <a:pt x="1777177" y="1482465"/>
                    </a:cubicBezTo>
                    <a:lnTo>
                      <a:pt x="1777177" y="1293184"/>
                    </a:lnTo>
                    <a:lnTo>
                      <a:pt x="1908164" y="1487951"/>
                    </a:lnTo>
                    <a:cubicBezTo>
                      <a:pt x="1910908" y="1492066"/>
                      <a:pt x="1915251" y="1494123"/>
                      <a:pt x="1921195" y="1494123"/>
                    </a:cubicBezTo>
                    <a:lnTo>
                      <a:pt x="1998004" y="1494123"/>
                    </a:lnTo>
                    <a:cubicBezTo>
                      <a:pt x="2003491" y="1494123"/>
                      <a:pt x="2006234" y="1492294"/>
                      <a:pt x="2006234" y="1488637"/>
                    </a:cubicBezTo>
                    <a:cubicBezTo>
                      <a:pt x="2006234" y="1487722"/>
                      <a:pt x="2005319" y="1485436"/>
                      <a:pt x="2003491" y="1481779"/>
                    </a:cubicBezTo>
                    <a:lnTo>
                      <a:pt x="1856044" y="1275353"/>
                    </a:lnTo>
                    <a:lnTo>
                      <a:pt x="2002805" y="1086072"/>
                    </a:lnTo>
                    <a:cubicBezTo>
                      <a:pt x="2005091" y="1082872"/>
                      <a:pt x="2006234" y="1079900"/>
                      <a:pt x="2006234" y="1077157"/>
                    </a:cubicBezTo>
                    <a:cubicBezTo>
                      <a:pt x="2006234" y="1072585"/>
                      <a:pt x="2002805" y="1070299"/>
                      <a:pt x="1995947" y="1070299"/>
                    </a:cubicBezTo>
                    <a:lnTo>
                      <a:pt x="1930796" y="1070299"/>
                    </a:lnTo>
                    <a:cubicBezTo>
                      <a:pt x="1923938" y="1070299"/>
                      <a:pt x="1919366" y="1071670"/>
                      <a:pt x="1917080" y="1074413"/>
                    </a:cubicBezTo>
                    <a:lnTo>
                      <a:pt x="1777177" y="1262323"/>
                    </a:lnTo>
                    <a:lnTo>
                      <a:pt x="1777177" y="1081271"/>
                    </a:lnTo>
                    <a:cubicBezTo>
                      <a:pt x="1777177" y="1073956"/>
                      <a:pt x="1773519" y="1070299"/>
                      <a:pt x="1766204" y="1070299"/>
                    </a:cubicBezTo>
                    <a:close/>
                    <a:moveTo>
                      <a:pt x="1311366" y="1069613"/>
                    </a:moveTo>
                    <a:cubicBezTo>
                      <a:pt x="1295821" y="1069613"/>
                      <a:pt x="1288049" y="1077157"/>
                      <a:pt x="1288049" y="1092244"/>
                    </a:cubicBezTo>
                    <a:lnTo>
                      <a:pt x="1288049" y="1482465"/>
                    </a:lnTo>
                    <a:cubicBezTo>
                      <a:pt x="1288049" y="1490237"/>
                      <a:pt x="1291935" y="1494123"/>
                      <a:pt x="1299707" y="1494123"/>
                    </a:cubicBezTo>
                    <a:lnTo>
                      <a:pt x="1348399" y="1494123"/>
                    </a:lnTo>
                    <a:cubicBezTo>
                      <a:pt x="1355714" y="1494123"/>
                      <a:pt x="1359372" y="1490237"/>
                      <a:pt x="1359372" y="1482465"/>
                    </a:cubicBezTo>
                    <a:lnTo>
                      <a:pt x="1359372" y="1195114"/>
                    </a:lnTo>
                    <a:cubicBezTo>
                      <a:pt x="1359372" y="1192371"/>
                      <a:pt x="1360286" y="1190999"/>
                      <a:pt x="1362115" y="1190999"/>
                    </a:cubicBezTo>
                    <a:cubicBezTo>
                      <a:pt x="1363944" y="1190999"/>
                      <a:pt x="1365773" y="1192371"/>
                      <a:pt x="1367602" y="1195114"/>
                    </a:cubicBezTo>
                    <a:lnTo>
                      <a:pt x="1493789" y="1473549"/>
                    </a:lnTo>
                    <a:cubicBezTo>
                      <a:pt x="1498361" y="1482693"/>
                      <a:pt x="1503847" y="1488637"/>
                      <a:pt x="1510248" y="1491380"/>
                    </a:cubicBezTo>
                    <a:cubicBezTo>
                      <a:pt x="1513906" y="1493209"/>
                      <a:pt x="1520078" y="1494123"/>
                      <a:pt x="1528765" y="1494123"/>
                    </a:cubicBezTo>
                    <a:lnTo>
                      <a:pt x="1587058" y="1494123"/>
                    </a:lnTo>
                    <a:cubicBezTo>
                      <a:pt x="1602145" y="1494123"/>
                      <a:pt x="1609689" y="1486579"/>
                      <a:pt x="1609689" y="1471492"/>
                    </a:cubicBezTo>
                    <a:lnTo>
                      <a:pt x="1609689" y="1080586"/>
                    </a:lnTo>
                    <a:cubicBezTo>
                      <a:pt x="1609689" y="1073270"/>
                      <a:pt x="1606032" y="1069613"/>
                      <a:pt x="1598716" y="1069613"/>
                    </a:cubicBezTo>
                    <a:lnTo>
                      <a:pt x="1549339" y="1069613"/>
                    </a:lnTo>
                    <a:cubicBezTo>
                      <a:pt x="1542481" y="1069613"/>
                      <a:pt x="1539052" y="1073270"/>
                      <a:pt x="1539052" y="1080586"/>
                    </a:cubicBezTo>
                    <a:lnTo>
                      <a:pt x="1539052" y="1380966"/>
                    </a:lnTo>
                    <a:cubicBezTo>
                      <a:pt x="1539052" y="1384167"/>
                      <a:pt x="1537909" y="1385767"/>
                      <a:pt x="1535623" y="1385767"/>
                    </a:cubicBezTo>
                    <a:cubicBezTo>
                      <a:pt x="1533794" y="1385767"/>
                      <a:pt x="1532422" y="1384395"/>
                      <a:pt x="1531508" y="1381652"/>
                    </a:cubicBezTo>
                    <a:lnTo>
                      <a:pt x="1397777" y="1088129"/>
                    </a:lnTo>
                    <a:cubicBezTo>
                      <a:pt x="1392290" y="1075785"/>
                      <a:pt x="1384061" y="1069613"/>
                      <a:pt x="1373088" y="1069613"/>
                    </a:cubicBezTo>
                    <a:close/>
                    <a:moveTo>
                      <a:pt x="518657" y="1069613"/>
                    </a:moveTo>
                    <a:cubicBezTo>
                      <a:pt x="510885" y="1069613"/>
                      <a:pt x="506999" y="1073270"/>
                      <a:pt x="506999" y="1080586"/>
                    </a:cubicBezTo>
                    <a:lnTo>
                      <a:pt x="506999" y="1482465"/>
                    </a:lnTo>
                    <a:cubicBezTo>
                      <a:pt x="506999" y="1490237"/>
                      <a:pt x="510885" y="1494123"/>
                      <a:pt x="518657" y="1494123"/>
                    </a:cubicBezTo>
                    <a:lnTo>
                      <a:pt x="575579" y="1494123"/>
                    </a:lnTo>
                    <a:cubicBezTo>
                      <a:pt x="582894" y="1494123"/>
                      <a:pt x="586552" y="1490237"/>
                      <a:pt x="586552" y="1482465"/>
                    </a:cubicBezTo>
                    <a:lnTo>
                      <a:pt x="586552" y="1307585"/>
                    </a:lnTo>
                    <a:lnTo>
                      <a:pt x="749086" y="1307585"/>
                    </a:lnTo>
                    <a:lnTo>
                      <a:pt x="749086" y="1482465"/>
                    </a:lnTo>
                    <a:cubicBezTo>
                      <a:pt x="749086" y="1490237"/>
                      <a:pt x="752972" y="1494123"/>
                      <a:pt x="760745" y="1494123"/>
                    </a:cubicBezTo>
                    <a:lnTo>
                      <a:pt x="816980" y="1494123"/>
                    </a:lnTo>
                    <a:cubicBezTo>
                      <a:pt x="824753" y="1494123"/>
                      <a:pt x="828639" y="1490237"/>
                      <a:pt x="828639" y="1482465"/>
                    </a:cubicBezTo>
                    <a:lnTo>
                      <a:pt x="828639" y="1080586"/>
                    </a:lnTo>
                    <a:cubicBezTo>
                      <a:pt x="828639" y="1073270"/>
                      <a:pt x="824753" y="1069613"/>
                      <a:pt x="816980" y="1069613"/>
                    </a:cubicBezTo>
                    <a:lnTo>
                      <a:pt x="760745" y="1069613"/>
                    </a:lnTo>
                    <a:cubicBezTo>
                      <a:pt x="752972" y="1069613"/>
                      <a:pt x="749086" y="1073270"/>
                      <a:pt x="749086" y="1080586"/>
                    </a:cubicBezTo>
                    <a:lnTo>
                      <a:pt x="749086" y="1238320"/>
                    </a:lnTo>
                    <a:lnTo>
                      <a:pt x="586552" y="1238320"/>
                    </a:lnTo>
                    <a:lnTo>
                      <a:pt x="586552" y="1080586"/>
                    </a:lnTo>
                    <a:cubicBezTo>
                      <a:pt x="586552" y="1073270"/>
                      <a:pt x="582894" y="1069613"/>
                      <a:pt x="575579" y="1069613"/>
                    </a:cubicBezTo>
                    <a:close/>
                    <a:moveTo>
                      <a:pt x="156479" y="1069613"/>
                    </a:moveTo>
                    <a:cubicBezTo>
                      <a:pt x="148706" y="1069613"/>
                      <a:pt x="144820" y="1073270"/>
                      <a:pt x="144820" y="1080586"/>
                    </a:cubicBezTo>
                    <a:lnTo>
                      <a:pt x="144820" y="1125163"/>
                    </a:lnTo>
                    <a:cubicBezTo>
                      <a:pt x="144820" y="1132478"/>
                      <a:pt x="148706" y="1136135"/>
                      <a:pt x="156479" y="1136135"/>
                    </a:cubicBezTo>
                    <a:lnTo>
                      <a:pt x="255920" y="1136135"/>
                    </a:lnTo>
                    <a:lnTo>
                      <a:pt x="255920" y="1482465"/>
                    </a:lnTo>
                    <a:cubicBezTo>
                      <a:pt x="255920" y="1490237"/>
                      <a:pt x="259806" y="1494123"/>
                      <a:pt x="267578" y="1494123"/>
                    </a:cubicBezTo>
                    <a:lnTo>
                      <a:pt x="323814" y="1494123"/>
                    </a:lnTo>
                    <a:cubicBezTo>
                      <a:pt x="331586" y="1494123"/>
                      <a:pt x="335473" y="1490237"/>
                      <a:pt x="335473" y="1482465"/>
                    </a:cubicBezTo>
                    <a:lnTo>
                      <a:pt x="335473" y="1136135"/>
                    </a:lnTo>
                    <a:lnTo>
                      <a:pt x="435599" y="1136135"/>
                    </a:lnTo>
                    <a:cubicBezTo>
                      <a:pt x="443372" y="1136135"/>
                      <a:pt x="447258" y="1132478"/>
                      <a:pt x="447258" y="1125163"/>
                    </a:cubicBezTo>
                    <a:lnTo>
                      <a:pt x="447258" y="1080586"/>
                    </a:lnTo>
                    <a:cubicBezTo>
                      <a:pt x="447258" y="1073270"/>
                      <a:pt x="443372" y="1069613"/>
                      <a:pt x="435599" y="1069613"/>
                    </a:cubicBezTo>
                    <a:close/>
                    <a:moveTo>
                      <a:pt x="2194600" y="1064812"/>
                    </a:moveTo>
                    <a:cubicBezTo>
                      <a:pt x="2144308" y="1064812"/>
                      <a:pt x="2107275" y="1075099"/>
                      <a:pt x="2083501" y="1095673"/>
                    </a:cubicBezTo>
                    <a:cubicBezTo>
                      <a:pt x="2062469" y="1113504"/>
                      <a:pt x="2051954" y="1139336"/>
                      <a:pt x="2051954" y="1173169"/>
                    </a:cubicBezTo>
                    <a:cubicBezTo>
                      <a:pt x="2051954" y="1195114"/>
                      <a:pt x="2056526" y="1213859"/>
                      <a:pt x="2065670" y="1229404"/>
                    </a:cubicBezTo>
                    <a:cubicBezTo>
                      <a:pt x="2076185" y="1246778"/>
                      <a:pt x="2094016" y="1263008"/>
                      <a:pt x="2119162" y="1278096"/>
                    </a:cubicBezTo>
                    <a:lnTo>
                      <a:pt x="2194600" y="1323359"/>
                    </a:lnTo>
                    <a:cubicBezTo>
                      <a:pt x="2227061" y="1342561"/>
                      <a:pt x="2243292" y="1361078"/>
                      <a:pt x="2243292" y="1378909"/>
                    </a:cubicBezTo>
                    <a:cubicBezTo>
                      <a:pt x="2243292" y="1413656"/>
                      <a:pt x="2221118" y="1431030"/>
                      <a:pt x="2176769" y="1431030"/>
                    </a:cubicBezTo>
                    <a:cubicBezTo>
                      <a:pt x="2165339" y="1431030"/>
                      <a:pt x="2148652" y="1430344"/>
                      <a:pt x="2126706" y="1428972"/>
                    </a:cubicBezTo>
                    <a:cubicBezTo>
                      <a:pt x="2103389" y="1427601"/>
                      <a:pt x="2086244" y="1426229"/>
                      <a:pt x="2075271" y="1424857"/>
                    </a:cubicBezTo>
                    <a:lnTo>
                      <a:pt x="2074585" y="1424857"/>
                    </a:lnTo>
                    <a:cubicBezTo>
                      <a:pt x="2067270" y="1424857"/>
                      <a:pt x="2063612" y="1428515"/>
                      <a:pt x="2063612" y="1435830"/>
                    </a:cubicBezTo>
                    <a:lnTo>
                      <a:pt x="2063612" y="1476978"/>
                    </a:lnTo>
                    <a:cubicBezTo>
                      <a:pt x="2063612" y="1482922"/>
                      <a:pt x="2067270" y="1486808"/>
                      <a:pt x="2074585" y="1488637"/>
                    </a:cubicBezTo>
                    <a:cubicBezTo>
                      <a:pt x="2089216" y="1491837"/>
                      <a:pt x="2104075" y="1494123"/>
                      <a:pt x="2119162" y="1495495"/>
                    </a:cubicBezTo>
                    <a:cubicBezTo>
                      <a:pt x="2136536" y="1497324"/>
                      <a:pt x="2155281" y="1498238"/>
                      <a:pt x="2175398" y="1498238"/>
                    </a:cubicBezTo>
                    <a:cubicBezTo>
                      <a:pt x="2202830" y="1498238"/>
                      <a:pt x="2226833" y="1494809"/>
                      <a:pt x="2247407" y="1487951"/>
                    </a:cubicBezTo>
                    <a:cubicBezTo>
                      <a:pt x="2266152" y="1481550"/>
                      <a:pt x="2281468" y="1472406"/>
                      <a:pt x="2293355" y="1460519"/>
                    </a:cubicBezTo>
                    <a:cubicBezTo>
                      <a:pt x="2315301" y="1439488"/>
                      <a:pt x="2326274" y="1412284"/>
                      <a:pt x="2326274" y="1378909"/>
                    </a:cubicBezTo>
                    <a:cubicBezTo>
                      <a:pt x="2326274" y="1355134"/>
                      <a:pt x="2320787" y="1334560"/>
                      <a:pt x="2309815" y="1317187"/>
                    </a:cubicBezTo>
                    <a:cubicBezTo>
                      <a:pt x="2297470" y="1297527"/>
                      <a:pt x="2276439" y="1279239"/>
                      <a:pt x="2246721" y="1262323"/>
                    </a:cubicBezTo>
                    <a:lnTo>
                      <a:pt x="2178141" y="1224604"/>
                    </a:lnTo>
                    <a:cubicBezTo>
                      <a:pt x="2146594" y="1207230"/>
                      <a:pt x="2130821" y="1190085"/>
                      <a:pt x="2130821" y="1173169"/>
                    </a:cubicBezTo>
                    <a:cubicBezTo>
                      <a:pt x="2130821" y="1146194"/>
                      <a:pt x="2150938" y="1132706"/>
                      <a:pt x="2191171" y="1132706"/>
                    </a:cubicBezTo>
                    <a:cubicBezTo>
                      <a:pt x="2209002" y="1132706"/>
                      <a:pt x="2227747" y="1133392"/>
                      <a:pt x="2247407" y="1134764"/>
                    </a:cubicBezTo>
                    <a:cubicBezTo>
                      <a:pt x="2264780" y="1135678"/>
                      <a:pt x="2283526" y="1137050"/>
                      <a:pt x="2303642" y="1138879"/>
                    </a:cubicBezTo>
                    <a:lnTo>
                      <a:pt x="2305014" y="1138879"/>
                    </a:lnTo>
                    <a:cubicBezTo>
                      <a:pt x="2311415" y="1138879"/>
                      <a:pt x="2314615" y="1135450"/>
                      <a:pt x="2314615" y="1128592"/>
                    </a:cubicBezTo>
                    <a:lnTo>
                      <a:pt x="2314615" y="1086072"/>
                    </a:lnTo>
                    <a:cubicBezTo>
                      <a:pt x="2314615" y="1080128"/>
                      <a:pt x="2311186" y="1076471"/>
                      <a:pt x="2304328" y="1075099"/>
                    </a:cubicBezTo>
                    <a:cubicBezTo>
                      <a:pt x="2275067" y="1068241"/>
                      <a:pt x="2238491" y="1064812"/>
                      <a:pt x="2194600" y="1064812"/>
                    </a:cubicBezTo>
                    <a:close/>
                    <a:moveTo>
                      <a:pt x="1057849" y="1064812"/>
                    </a:moveTo>
                    <a:cubicBezTo>
                      <a:pt x="1050076" y="1064812"/>
                      <a:pt x="1043218" y="1065269"/>
                      <a:pt x="1037275" y="1066184"/>
                    </a:cubicBezTo>
                    <a:cubicBezTo>
                      <a:pt x="1028588" y="1068013"/>
                      <a:pt x="1020816" y="1070756"/>
                      <a:pt x="1013957" y="1074413"/>
                    </a:cubicBezTo>
                    <a:cubicBezTo>
                      <a:pt x="996127" y="1083557"/>
                      <a:pt x="984239" y="1099788"/>
                      <a:pt x="978296" y="1123105"/>
                    </a:cubicBezTo>
                    <a:lnTo>
                      <a:pt x="884341" y="1484522"/>
                    </a:lnTo>
                    <a:cubicBezTo>
                      <a:pt x="884341" y="1490923"/>
                      <a:pt x="887770" y="1494123"/>
                      <a:pt x="894628" y="1494123"/>
                    </a:cubicBezTo>
                    <a:lnTo>
                      <a:pt x="954979" y="1494123"/>
                    </a:lnTo>
                    <a:cubicBezTo>
                      <a:pt x="960922" y="1494123"/>
                      <a:pt x="964580" y="1490923"/>
                      <a:pt x="965951" y="1484522"/>
                    </a:cubicBezTo>
                    <a:lnTo>
                      <a:pt x="992012" y="1376166"/>
                    </a:lnTo>
                    <a:lnTo>
                      <a:pt x="1123685" y="1376166"/>
                    </a:lnTo>
                    <a:lnTo>
                      <a:pt x="1149746" y="1484522"/>
                    </a:lnTo>
                    <a:cubicBezTo>
                      <a:pt x="1151117" y="1490923"/>
                      <a:pt x="1154775" y="1494123"/>
                      <a:pt x="1160719" y="1494123"/>
                    </a:cubicBezTo>
                    <a:lnTo>
                      <a:pt x="1221755" y="1494123"/>
                    </a:lnTo>
                    <a:cubicBezTo>
                      <a:pt x="1228156" y="1494123"/>
                      <a:pt x="1231356" y="1490923"/>
                      <a:pt x="1231356" y="1484522"/>
                    </a:cubicBezTo>
                    <a:lnTo>
                      <a:pt x="1137401" y="1123105"/>
                    </a:lnTo>
                    <a:cubicBezTo>
                      <a:pt x="1131458" y="1099788"/>
                      <a:pt x="1119571" y="1083557"/>
                      <a:pt x="1101740" y="1074413"/>
                    </a:cubicBezTo>
                    <a:cubicBezTo>
                      <a:pt x="1094882" y="1070756"/>
                      <a:pt x="1087338" y="1068013"/>
                      <a:pt x="1079108" y="1066184"/>
                    </a:cubicBezTo>
                    <a:cubicBezTo>
                      <a:pt x="1072708" y="1065269"/>
                      <a:pt x="1065621" y="1064812"/>
                      <a:pt x="1057849" y="1064812"/>
                    </a:cubicBezTo>
                    <a:close/>
                    <a:moveTo>
                      <a:pt x="1238460" y="0"/>
                    </a:moveTo>
                    <a:cubicBezTo>
                      <a:pt x="1922443" y="0"/>
                      <a:pt x="2476920" y="554477"/>
                      <a:pt x="2476920" y="1238460"/>
                    </a:cubicBezTo>
                    <a:cubicBezTo>
                      <a:pt x="2476920" y="1922443"/>
                      <a:pt x="1922443" y="2476920"/>
                      <a:pt x="1238460" y="2476920"/>
                    </a:cubicBezTo>
                    <a:cubicBezTo>
                      <a:pt x="554477" y="2476920"/>
                      <a:pt x="0" y="1922443"/>
                      <a:pt x="0" y="1238460"/>
                    </a:cubicBezTo>
                    <a:cubicBezTo>
                      <a:pt x="0" y="554477"/>
                      <a:pt x="554477" y="0"/>
                      <a:pt x="1238460" y="0"/>
                    </a:cubicBezTo>
                    <a:close/>
                  </a:path>
                </a:pathLst>
              </a:custGeom>
              <a:solidFill>
                <a:schemeClr val="bg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7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316" y="-2000186"/>
            <a:ext cx="5143371" cy="9144000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3285478" y="1902903"/>
            <a:ext cx="154959" cy="154959"/>
          </a:xfrm>
          <a:prstGeom prst="ellipse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6" name="椭圆 15"/>
          <p:cNvSpPr/>
          <p:nvPr/>
        </p:nvSpPr>
        <p:spPr>
          <a:xfrm>
            <a:off x="2401164" y="3076886"/>
            <a:ext cx="279005" cy="279005"/>
          </a:xfrm>
          <a:prstGeom prst="ellipse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椭圆 16"/>
          <p:cNvSpPr/>
          <p:nvPr/>
        </p:nvSpPr>
        <p:spPr>
          <a:xfrm>
            <a:off x="2294867" y="2989183"/>
            <a:ext cx="131127" cy="131127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0" name="椭圆 19"/>
          <p:cNvSpPr/>
          <p:nvPr/>
        </p:nvSpPr>
        <p:spPr>
          <a:xfrm>
            <a:off x="3444740" y="1830938"/>
            <a:ext cx="216589" cy="21658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7" name="文本框 6"/>
          <p:cNvSpPr txBox="1"/>
          <p:nvPr/>
        </p:nvSpPr>
        <p:spPr>
          <a:xfrm>
            <a:off x="3230428" y="2225420"/>
            <a:ext cx="376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完整的</a:t>
            </a:r>
            <a:r>
              <a:rPr lang="en-US" altLang="zh-CN" sz="2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php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web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访问流程</a:t>
            </a:r>
            <a:endParaRPr lang="zh-CN" alt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743163" y="2800635"/>
            <a:ext cx="2771140" cy="0"/>
          </a:xfrm>
          <a:prstGeom prst="line">
            <a:avLst/>
          </a:prstGeom>
          <a:ln w="6350"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2204709" y="1864007"/>
            <a:ext cx="1256303" cy="1256303"/>
          </a:xfrm>
          <a:prstGeom prst="ellipse">
            <a:avLst/>
          </a:prstGeom>
          <a:solidFill>
            <a:schemeClr val="bg1">
              <a:alpha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5" name="文本框 4"/>
          <p:cNvSpPr txBox="1"/>
          <p:nvPr/>
        </p:nvSpPr>
        <p:spPr>
          <a:xfrm>
            <a:off x="2373827" y="2120575"/>
            <a:ext cx="918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01</a:t>
            </a:r>
            <a:endParaRPr lang="zh-CN" altLang="en-US" sz="4800" dirty="0">
              <a:solidFill>
                <a:schemeClr val="bg1"/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729613" y="2646076"/>
            <a:ext cx="258273" cy="258273"/>
          </a:xfrm>
          <a:prstGeom prst="ellipse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8" name="椭圆 27"/>
          <p:cNvSpPr/>
          <p:nvPr/>
        </p:nvSpPr>
        <p:spPr>
          <a:xfrm>
            <a:off x="6464544" y="3137022"/>
            <a:ext cx="193277" cy="193277"/>
          </a:xfrm>
          <a:prstGeom prst="ellipse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3" name="椭圆 22"/>
          <p:cNvSpPr/>
          <p:nvPr/>
        </p:nvSpPr>
        <p:spPr>
          <a:xfrm>
            <a:off x="6383712" y="2181130"/>
            <a:ext cx="354945" cy="354945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</p:spTree>
    <p:extLst>
      <p:ext uri="{BB962C8B-B14F-4D97-AF65-F5344CB8AC3E}">
        <p14:creationId xmlns:p14="http://schemas.microsoft.com/office/powerpoint/2010/main" val="17990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316" y="-2000186"/>
            <a:ext cx="5143371" cy="914400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-684584" y="-92546"/>
            <a:ext cx="3791155" cy="1059954"/>
            <a:chOff x="2820405" y="1766877"/>
            <a:chExt cx="3791155" cy="1106052"/>
          </a:xfrm>
        </p:grpSpPr>
        <p:sp>
          <p:nvSpPr>
            <p:cNvPr id="44" name="椭圆 43"/>
            <p:cNvSpPr/>
            <p:nvPr/>
          </p:nvSpPr>
          <p:spPr>
            <a:xfrm>
              <a:off x="3589426" y="1816847"/>
              <a:ext cx="107601" cy="107601"/>
            </a:xfrm>
            <a:prstGeom prst="ellipse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4" name="椭圆 53"/>
            <p:cNvSpPr/>
            <p:nvPr/>
          </p:nvSpPr>
          <p:spPr>
            <a:xfrm>
              <a:off x="2975373" y="2632045"/>
              <a:ext cx="193737" cy="193737"/>
            </a:xfrm>
            <a:prstGeom prst="ellipse">
              <a:avLst/>
            </a:prstGeom>
            <a:solidFill>
              <a:schemeClr val="bg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5" name="椭圆 54"/>
            <p:cNvSpPr/>
            <p:nvPr/>
          </p:nvSpPr>
          <p:spPr>
            <a:xfrm>
              <a:off x="2901560" y="2571143"/>
              <a:ext cx="91053" cy="91053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00016" y="1766877"/>
              <a:ext cx="150396" cy="150396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820405" y="1792810"/>
              <a:ext cx="3791155" cy="1080119"/>
              <a:chOff x="2820405" y="1792810"/>
              <a:chExt cx="3791155" cy="1080119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2820405" y="1792810"/>
                <a:ext cx="936104" cy="936104"/>
                <a:chOff x="2411760" y="1851670"/>
                <a:chExt cx="936104" cy="936104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2411760" y="1851670"/>
                  <a:ext cx="936104" cy="936104"/>
                </a:xfrm>
                <a:prstGeom prst="ellipse">
                  <a:avLst/>
                </a:prstGeom>
                <a:solidFill>
                  <a:schemeClr val="bg1">
                    <a:alpha val="25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1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2566728" y="2008009"/>
                  <a:ext cx="684076" cy="699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360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endParaRPr>
                </a:p>
              </p:txBody>
            </p:sp>
          </p:grpSp>
          <p:sp>
            <p:nvSpPr>
              <p:cNvPr id="60" name="椭圆 59"/>
              <p:cNvSpPr/>
              <p:nvPr/>
            </p:nvSpPr>
            <p:spPr>
              <a:xfrm>
                <a:off x="6419114" y="2395214"/>
                <a:ext cx="192446" cy="192446"/>
              </a:xfrm>
              <a:prstGeom prst="ellipse">
                <a:avLst/>
              </a:prstGeom>
              <a:solidFill>
                <a:schemeClr val="bg1"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6211009" y="2728913"/>
                <a:ext cx="144016" cy="144016"/>
              </a:xfrm>
              <a:prstGeom prst="ellipse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222786" y="1976437"/>
                <a:ext cx="264479" cy="264479"/>
              </a:xfrm>
              <a:prstGeom prst="ellips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</p:grpSp>
      </p:grpSp>
      <p:sp>
        <p:nvSpPr>
          <p:cNvPr id="2" name="圆角矩形 1"/>
          <p:cNvSpPr/>
          <p:nvPr/>
        </p:nvSpPr>
        <p:spPr>
          <a:xfrm>
            <a:off x="316730" y="2534730"/>
            <a:ext cx="1702923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3542809" y="2530155"/>
            <a:ext cx="1702923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668553" y="2530155"/>
            <a:ext cx="2244441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Cgi</a:t>
            </a:r>
            <a:r>
              <a:rPr lang="zh-CN" altLang="en-US" dirty="0" smtClean="0"/>
              <a:t>程序（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解析器）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056078" y="2883552"/>
            <a:ext cx="1424726" cy="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384897" y="2871733"/>
            <a:ext cx="1221651" cy="1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5384897" y="3147814"/>
            <a:ext cx="1221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73972" y="2530155"/>
            <a:ext cx="11521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235509" y="1975987"/>
            <a:ext cx="21930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解析请求，按照</a:t>
            </a:r>
            <a:r>
              <a:rPr lang="en-US" altLang="zh-CN" dirty="0" err="1" smtClean="0"/>
              <a:t>cgi</a:t>
            </a:r>
            <a:r>
              <a:rPr lang="zh-CN" altLang="en-US" dirty="0" smtClean="0"/>
              <a:t>规范的格式传递参数给</a:t>
            </a:r>
            <a:r>
              <a:rPr lang="en-US" altLang="zh-CN" dirty="0" err="1" smtClean="0"/>
              <a:t>cgi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5514968" y="3412077"/>
            <a:ext cx="115212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执行脚本，将处理后的结果按照</a:t>
            </a:r>
            <a:r>
              <a:rPr lang="en-US" altLang="zh-CN" dirty="0" err="1" smtClean="0"/>
              <a:t>cgi</a:t>
            </a:r>
            <a:r>
              <a:rPr lang="zh-CN" altLang="en-US" dirty="0" smtClean="0"/>
              <a:t>规范输出给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2270731" y="3074014"/>
            <a:ext cx="11521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4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2401164" y="3076886"/>
            <a:ext cx="279005" cy="279005"/>
          </a:xfrm>
          <a:prstGeom prst="ellipse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椭圆 16"/>
          <p:cNvSpPr/>
          <p:nvPr/>
        </p:nvSpPr>
        <p:spPr>
          <a:xfrm>
            <a:off x="2294867" y="2989183"/>
            <a:ext cx="131127" cy="131127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7" name="文本框 6"/>
          <p:cNvSpPr txBox="1"/>
          <p:nvPr/>
        </p:nvSpPr>
        <p:spPr>
          <a:xfrm>
            <a:off x="3230428" y="2225419"/>
            <a:ext cx="3768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点击处添加文字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43163" y="2800635"/>
            <a:ext cx="2771140" cy="0"/>
          </a:xfrm>
          <a:prstGeom prst="line">
            <a:avLst/>
          </a:prstGeom>
          <a:ln w="6350"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373827" y="2120577"/>
            <a:ext cx="918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0</a:t>
            </a:r>
            <a:endParaRPr lang="zh-CN" altLang="en-US" sz="4800" dirty="0">
              <a:solidFill>
                <a:schemeClr val="bg1"/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729613" y="2646076"/>
            <a:ext cx="258273" cy="258273"/>
          </a:xfrm>
          <a:prstGeom prst="ellipse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8" name="椭圆 27"/>
          <p:cNvSpPr/>
          <p:nvPr/>
        </p:nvSpPr>
        <p:spPr>
          <a:xfrm>
            <a:off x="6464544" y="3137022"/>
            <a:ext cx="193277" cy="193277"/>
          </a:xfrm>
          <a:prstGeom prst="ellipse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3" name="椭圆 22"/>
          <p:cNvSpPr/>
          <p:nvPr/>
        </p:nvSpPr>
        <p:spPr>
          <a:xfrm>
            <a:off x="6383712" y="2181130"/>
            <a:ext cx="354945" cy="354945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316" y="-2000186"/>
            <a:ext cx="5143371" cy="9144000"/>
          </a:xfrm>
          <a:prstGeom prst="rect">
            <a:avLst/>
          </a:prstGeom>
          <a:solidFill>
            <a:schemeClr val="bg1">
              <a:alpha val="45000"/>
            </a:schemeClr>
          </a:solidFill>
        </p:spPr>
      </p:pic>
      <p:grpSp>
        <p:nvGrpSpPr>
          <p:cNvPr id="19" name="组合 18"/>
          <p:cNvGrpSpPr/>
          <p:nvPr/>
        </p:nvGrpSpPr>
        <p:grpSpPr>
          <a:xfrm>
            <a:off x="-684584" y="-92546"/>
            <a:ext cx="4752528" cy="1059954"/>
            <a:chOff x="2820405" y="1766877"/>
            <a:chExt cx="4752528" cy="1106052"/>
          </a:xfrm>
        </p:grpSpPr>
        <p:sp>
          <p:nvSpPr>
            <p:cNvPr id="21" name="椭圆 20"/>
            <p:cNvSpPr/>
            <p:nvPr/>
          </p:nvSpPr>
          <p:spPr>
            <a:xfrm>
              <a:off x="3589426" y="1816847"/>
              <a:ext cx="107601" cy="107601"/>
            </a:xfrm>
            <a:prstGeom prst="ellipse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22" name="椭圆 21"/>
            <p:cNvSpPr/>
            <p:nvPr/>
          </p:nvSpPr>
          <p:spPr>
            <a:xfrm>
              <a:off x="2975373" y="2632045"/>
              <a:ext cx="193737" cy="193737"/>
            </a:xfrm>
            <a:prstGeom prst="ellipse">
              <a:avLst/>
            </a:prstGeom>
            <a:solidFill>
              <a:schemeClr val="bg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24" name="椭圆 23"/>
            <p:cNvSpPr/>
            <p:nvPr/>
          </p:nvSpPr>
          <p:spPr>
            <a:xfrm>
              <a:off x="2901560" y="2571143"/>
              <a:ext cx="91053" cy="91053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25" name="椭圆 24"/>
            <p:cNvSpPr/>
            <p:nvPr/>
          </p:nvSpPr>
          <p:spPr>
            <a:xfrm>
              <a:off x="3700016" y="1766877"/>
              <a:ext cx="150396" cy="150396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2820405" y="1792810"/>
              <a:ext cx="4752528" cy="1080119"/>
              <a:chOff x="2820405" y="1792810"/>
              <a:chExt cx="4752528" cy="1080119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3836321" y="2021977"/>
                <a:ext cx="3736612" cy="481743"/>
                <a:chOff x="3524803" y="1716423"/>
                <a:chExt cx="3736612" cy="481743"/>
              </a:xfrm>
            </p:grpSpPr>
            <p:sp>
              <p:nvSpPr>
                <p:cNvPr id="36" name="文本框 35"/>
                <p:cNvSpPr txBox="1"/>
                <p:nvPr/>
              </p:nvSpPr>
              <p:spPr>
                <a:xfrm>
                  <a:off x="3524803" y="1716423"/>
                  <a:ext cx="3736612" cy="481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 smtClean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  <a:latin typeface="方正兰亭超细黑简体" panose="02000000000000000000" pitchFamily="2" charset="-122"/>
                      <a:ea typeface="方正兰亭超细黑简体" panose="02000000000000000000" pitchFamily="2" charset="-122"/>
                    </a:rPr>
                    <a:t>处理动态请求的三种模式</a:t>
                  </a:r>
                  <a:endParaRPr lang="zh-CN" altLang="en-US" sz="24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cxnSp>
              <p:nvCxnSpPr>
                <p:cNvPr id="37" name="直接连接符 36"/>
                <p:cNvCxnSpPr/>
                <p:nvPr/>
              </p:nvCxnSpPr>
              <p:spPr>
                <a:xfrm>
                  <a:off x="3674041" y="2194192"/>
                  <a:ext cx="2271333" cy="0"/>
                </a:xfrm>
                <a:prstGeom prst="line">
                  <a:avLst/>
                </a:prstGeom>
                <a:ln w="6350">
                  <a:solidFill>
                    <a:schemeClr val="bg1">
                      <a:alpha val="4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组合 29"/>
              <p:cNvGrpSpPr/>
              <p:nvPr/>
            </p:nvGrpSpPr>
            <p:grpSpPr>
              <a:xfrm>
                <a:off x="2820405" y="1792810"/>
                <a:ext cx="936104" cy="936104"/>
                <a:chOff x="2411760" y="1851670"/>
                <a:chExt cx="936104" cy="936104"/>
              </a:xfrm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2411760" y="1851670"/>
                  <a:ext cx="936104" cy="936104"/>
                </a:xfrm>
                <a:prstGeom prst="ellipse">
                  <a:avLst/>
                </a:prstGeom>
                <a:solidFill>
                  <a:schemeClr val="bg1">
                    <a:alpha val="25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1"/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2566728" y="2008009"/>
                  <a:ext cx="684076" cy="699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360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endParaRPr>
                </a:p>
              </p:txBody>
            </p:sp>
          </p:grpSp>
          <p:sp>
            <p:nvSpPr>
              <p:cNvPr id="31" name="椭圆 30"/>
              <p:cNvSpPr/>
              <p:nvPr/>
            </p:nvSpPr>
            <p:spPr>
              <a:xfrm>
                <a:off x="6419114" y="2395214"/>
                <a:ext cx="192446" cy="192446"/>
              </a:xfrm>
              <a:prstGeom prst="ellipse">
                <a:avLst/>
              </a:prstGeom>
              <a:solidFill>
                <a:schemeClr val="bg1"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6211009" y="2728913"/>
                <a:ext cx="144016" cy="144016"/>
              </a:xfrm>
              <a:prstGeom prst="ellipse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6222786" y="1976437"/>
                <a:ext cx="264479" cy="264479"/>
              </a:xfrm>
              <a:prstGeom prst="ellips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</p:grpSp>
      </p:grpSp>
      <p:sp>
        <p:nvSpPr>
          <p:cNvPr id="50" name="任意多边形 49"/>
          <p:cNvSpPr/>
          <p:nvPr/>
        </p:nvSpPr>
        <p:spPr>
          <a:xfrm>
            <a:off x="1041275" y="1679261"/>
            <a:ext cx="1436727" cy="1436727"/>
          </a:xfrm>
          <a:custGeom>
            <a:avLst/>
            <a:gdLst>
              <a:gd name="connsiteX0" fmla="*/ 718363 w 1436726"/>
              <a:gd name="connsiteY0" fmla="*/ 299339 h 1436726"/>
              <a:gd name="connsiteX1" fmla="*/ 299339 w 1436726"/>
              <a:gd name="connsiteY1" fmla="*/ 718363 h 1436726"/>
              <a:gd name="connsiteX2" fmla="*/ 718363 w 1436726"/>
              <a:gd name="connsiteY2" fmla="*/ 1137387 h 1436726"/>
              <a:gd name="connsiteX3" fmla="*/ 1137387 w 1436726"/>
              <a:gd name="connsiteY3" fmla="*/ 718363 h 1436726"/>
              <a:gd name="connsiteX4" fmla="*/ 718363 w 1436726"/>
              <a:gd name="connsiteY4" fmla="*/ 299339 h 1436726"/>
              <a:gd name="connsiteX5" fmla="*/ 718363 w 1436726"/>
              <a:gd name="connsiteY5" fmla="*/ 0 h 1436726"/>
              <a:gd name="connsiteX6" fmla="*/ 1436726 w 1436726"/>
              <a:gd name="connsiteY6" fmla="*/ 718363 h 1436726"/>
              <a:gd name="connsiteX7" fmla="*/ 718363 w 1436726"/>
              <a:gd name="connsiteY7" fmla="*/ 1436726 h 1436726"/>
              <a:gd name="connsiteX8" fmla="*/ 0 w 1436726"/>
              <a:gd name="connsiteY8" fmla="*/ 718363 h 1436726"/>
              <a:gd name="connsiteX9" fmla="*/ 718363 w 1436726"/>
              <a:gd name="connsiteY9" fmla="*/ 0 h 143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6726" h="1436726">
                <a:moveTo>
                  <a:pt x="718363" y="299339"/>
                </a:moveTo>
                <a:cubicBezTo>
                  <a:pt x="486942" y="299339"/>
                  <a:pt x="299339" y="486942"/>
                  <a:pt x="299339" y="718363"/>
                </a:cubicBezTo>
                <a:cubicBezTo>
                  <a:pt x="299339" y="949784"/>
                  <a:pt x="486942" y="1137387"/>
                  <a:pt x="718363" y="1137387"/>
                </a:cubicBezTo>
                <a:cubicBezTo>
                  <a:pt x="949784" y="1137387"/>
                  <a:pt x="1137387" y="949784"/>
                  <a:pt x="1137387" y="718363"/>
                </a:cubicBezTo>
                <a:cubicBezTo>
                  <a:pt x="1137387" y="486942"/>
                  <a:pt x="949784" y="299339"/>
                  <a:pt x="718363" y="299339"/>
                </a:cubicBezTo>
                <a:close/>
                <a:moveTo>
                  <a:pt x="718363" y="0"/>
                </a:moveTo>
                <a:cubicBezTo>
                  <a:pt x="1115104" y="0"/>
                  <a:pt x="1436726" y="321622"/>
                  <a:pt x="1436726" y="718363"/>
                </a:cubicBezTo>
                <a:cubicBezTo>
                  <a:pt x="1436726" y="1115104"/>
                  <a:pt x="1115104" y="1436726"/>
                  <a:pt x="718363" y="1436726"/>
                </a:cubicBezTo>
                <a:cubicBezTo>
                  <a:pt x="321622" y="1436726"/>
                  <a:pt x="0" y="1115104"/>
                  <a:pt x="0" y="718363"/>
                </a:cubicBezTo>
                <a:cubicBezTo>
                  <a:pt x="0" y="321622"/>
                  <a:pt x="321622" y="0"/>
                  <a:pt x="718363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1" dirty="0" err="1" smtClean="0"/>
              <a:t>Cgi</a:t>
            </a:r>
            <a:r>
              <a:rPr lang="zh-CN" altLang="en-US" sz="1351" dirty="0" smtClean="0"/>
              <a:t>模式</a:t>
            </a:r>
            <a:endParaRPr lang="zh-CN" altLang="en-US" sz="1351" dirty="0"/>
          </a:p>
        </p:txBody>
      </p:sp>
      <p:sp>
        <p:nvSpPr>
          <p:cNvPr id="51" name="任意多边形 50"/>
          <p:cNvSpPr/>
          <p:nvPr/>
        </p:nvSpPr>
        <p:spPr>
          <a:xfrm>
            <a:off x="3675037" y="1700295"/>
            <a:ext cx="1436727" cy="1436727"/>
          </a:xfrm>
          <a:custGeom>
            <a:avLst/>
            <a:gdLst>
              <a:gd name="connsiteX0" fmla="*/ 718363 w 1436726"/>
              <a:gd name="connsiteY0" fmla="*/ 299339 h 1436726"/>
              <a:gd name="connsiteX1" fmla="*/ 299339 w 1436726"/>
              <a:gd name="connsiteY1" fmla="*/ 718363 h 1436726"/>
              <a:gd name="connsiteX2" fmla="*/ 718363 w 1436726"/>
              <a:gd name="connsiteY2" fmla="*/ 1137387 h 1436726"/>
              <a:gd name="connsiteX3" fmla="*/ 1137387 w 1436726"/>
              <a:gd name="connsiteY3" fmla="*/ 718363 h 1436726"/>
              <a:gd name="connsiteX4" fmla="*/ 718363 w 1436726"/>
              <a:gd name="connsiteY4" fmla="*/ 299339 h 1436726"/>
              <a:gd name="connsiteX5" fmla="*/ 718363 w 1436726"/>
              <a:gd name="connsiteY5" fmla="*/ 0 h 1436726"/>
              <a:gd name="connsiteX6" fmla="*/ 1436726 w 1436726"/>
              <a:gd name="connsiteY6" fmla="*/ 718363 h 1436726"/>
              <a:gd name="connsiteX7" fmla="*/ 718363 w 1436726"/>
              <a:gd name="connsiteY7" fmla="*/ 1436726 h 1436726"/>
              <a:gd name="connsiteX8" fmla="*/ 0 w 1436726"/>
              <a:gd name="connsiteY8" fmla="*/ 718363 h 1436726"/>
              <a:gd name="connsiteX9" fmla="*/ 718363 w 1436726"/>
              <a:gd name="connsiteY9" fmla="*/ 0 h 143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6726" h="1436726">
                <a:moveTo>
                  <a:pt x="718363" y="299339"/>
                </a:moveTo>
                <a:cubicBezTo>
                  <a:pt x="486942" y="299339"/>
                  <a:pt x="299339" y="486942"/>
                  <a:pt x="299339" y="718363"/>
                </a:cubicBezTo>
                <a:cubicBezTo>
                  <a:pt x="299339" y="949784"/>
                  <a:pt x="486942" y="1137387"/>
                  <a:pt x="718363" y="1137387"/>
                </a:cubicBezTo>
                <a:cubicBezTo>
                  <a:pt x="949784" y="1137387"/>
                  <a:pt x="1137387" y="949784"/>
                  <a:pt x="1137387" y="718363"/>
                </a:cubicBezTo>
                <a:cubicBezTo>
                  <a:pt x="1137387" y="486942"/>
                  <a:pt x="949784" y="299339"/>
                  <a:pt x="718363" y="299339"/>
                </a:cubicBezTo>
                <a:close/>
                <a:moveTo>
                  <a:pt x="718363" y="0"/>
                </a:moveTo>
                <a:cubicBezTo>
                  <a:pt x="1115104" y="0"/>
                  <a:pt x="1436726" y="321622"/>
                  <a:pt x="1436726" y="718363"/>
                </a:cubicBezTo>
                <a:cubicBezTo>
                  <a:pt x="1436726" y="1115104"/>
                  <a:pt x="1115104" y="1436726"/>
                  <a:pt x="718363" y="1436726"/>
                </a:cubicBezTo>
                <a:cubicBezTo>
                  <a:pt x="321622" y="1436726"/>
                  <a:pt x="0" y="1115104"/>
                  <a:pt x="0" y="718363"/>
                </a:cubicBezTo>
                <a:cubicBezTo>
                  <a:pt x="0" y="321622"/>
                  <a:pt x="321622" y="0"/>
                  <a:pt x="718363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1" dirty="0" err="1" smtClean="0"/>
              <a:t>mod_php</a:t>
            </a:r>
            <a:r>
              <a:rPr lang="zh-CN" altLang="en-US" sz="1351" dirty="0" smtClean="0"/>
              <a:t>模式</a:t>
            </a:r>
            <a:endParaRPr lang="zh-CN" altLang="en-US" sz="1351" dirty="0"/>
          </a:p>
        </p:txBody>
      </p:sp>
      <p:sp>
        <p:nvSpPr>
          <p:cNvPr id="52" name="任意多边形 51"/>
          <p:cNvSpPr/>
          <p:nvPr/>
        </p:nvSpPr>
        <p:spPr>
          <a:xfrm>
            <a:off x="6325556" y="1677901"/>
            <a:ext cx="1436727" cy="1436727"/>
          </a:xfrm>
          <a:custGeom>
            <a:avLst/>
            <a:gdLst>
              <a:gd name="connsiteX0" fmla="*/ 718363 w 1436726"/>
              <a:gd name="connsiteY0" fmla="*/ 299339 h 1436726"/>
              <a:gd name="connsiteX1" fmla="*/ 299339 w 1436726"/>
              <a:gd name="connsiteY1" fmla="*/ 718363 h 1436726"/>
              <a:gd name="connsiteX2" fmla="*/ 718363 w 1436726"/>
              <a:gd name="connsiteY2" fmla="*/ 1137387 h 1436726"/>
              <a:gd name="connsiteX3" fmla="*/ 1137387 w 1436726"/>
              <a:gd name="connsiteY3" fmla="*/ 718363 h 1436726"/>
              <a:gd name="connsiteX4" fmla="*/ 718363 w 1436726"/>
              <a:gd name="connsiteY4" fmla="*/ 299339 h 1436726"/>
              <a:gd name="connsiteX5" fmla="*/ 718363 w 1436726"/>
              <a:gd name="connsiteY5" fmla="*/ 0 h 1436726"/>
              <a:gd name="connsiteX6" fmla="*/ 1436726 w 1436726"/>
              <a:gd name="connsiteY6" fmla="*/ 718363 h 1436726"/>
              <a:gd name="connsiteX7" fmla="*/ 718363 w 1436726"/>
              <a:gd name="connsiteY7" fmla="*/ 1436726 h 1436726"/>
              <a:gd name="connsiteX8" fmla="*/ 0 w 1436726"/>
              <a:gd name="connsiteY8" fmla="*/ 718363 h 1436726"/>
              <a:gd name="connsiteX9" fmla="*/ 718363 w 1436726"/>
              <a:gd name="connsiteY9" fmla="*/ 0 h 143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6726" h="1436726">
                <a:moveTo>
                  <a:pt x="718363" y="299339"/>
                </a:moveTo>
                <a:cubicBezTo>
                  <a:pt x="486942" y="299339"/>
                  <a:pt x="299339" y="486942"/>
                  <a:pt x="299339" y="718363"/>
                </a:cubicBezTo>
                <a:cubicBezTo>
                  <a:pt x="299339" y="949784"/>
                  <a:pt x="486942" y="1137387"/>
                  <a:pt x="718363" y="1137387"/>
                </a:cubicBezTo>
                <a:cubicBezTo>
                  <a:pt x="949784" y="1137387"/>
                  <a:pt x="1137387" y="949784"/>
                  <a:pt x="1137387" y="718363"/>
                </a:cubicBezTo>
                <a:cubicBezTo>
                  <a:pt x="1137387" y="486942"/>
                  <a:pt x="949784" y="299339"/>
                  <a:pt x="718363" y="299339"/>
                </a:cubicBezTo>
                <a:close/>
                <a:moveTo>
                  <a:pt x="718363" y="0"/>
                </a:moveTo>
                <a:cubicBezTo>
                  <a:pt x="1115104" y="0"/>
                  <a:pt x="1436726" y="321622"/>
                  <a:pt x="1436726" y="718363"/>
                </a:cubicBezTo>
                <a:cubicBezTo>
                  <a:pt x="1436726" y="1115104"/>
                  <a:pt x="1115104" y="1436726"/>
                  <a:pt x="718363" y="1436726"/>
                </a:cubicBezTo>
                <a:cubicBezTo>
                  <a:pt x="321622" y="1436726"/>
                  <a:pt x="0" y="1115104"/>
                  <a:pt x="0" y="718363"/>
                </a:cubicBezTo>
                <a:cubicBezTo>
                  <a:pt x="0" y="321622"/>
                  <a:pt x="321622" y="0"/>
                  <a:pt x="718363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1" dirty="0" err="1" smtClean="0"/>
              <a:t>fastcgi</a:t>
            </a:r>
            <a:r>
              <a:rPr lang="zh-CN" altLang="en-US" sz="1351" dirty="0" smtClean="0"/>
              <a:t>模式</a:t>
            </a:r>
            <a:endParaRPr lang="zh-CN" altLang="en-US" sz="1351" dirty="0"/>
          </a:p>
        </p:txBody>
      </p:sp>
      <p:sp>
        <p:nvSpPr>
          <p:cNvPr id="2" name="文本框 1"/>
          <p:cNvSpPr txBox="1"/>
          <p:nvPr/>
        </p:nvSpPr>
        <p:spPr>
          <a:xfrm>
            <a:off x="2768553" y="4104409"/>
            <a:ext cx="36959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说每一个模式的时候，先名词解释，再说模式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7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316" y="-2000186"/>
            <a:ext cx="5143371" cy="914400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-684584" y="-92546"/>
            <a:ext cx="3791155" cy="1059954"/>
            <a:chOff x="2820405" y="1766877"/>
            <a:chExt cx="3791155" cy="1106052"/>
          </a:xfrm>
        </p:grpSpPr>
        <p:sp>
          <p:nvSpPr>
            <p:cNvPr id="44" name="椭圆 43"/>
            <p:cNvSpPr/>
            <p:nvPr/>
          </p:nvSpPr>
          <p:spPr>
            <a:xfrm>
              <a:off x="3589426" y="1816847"/>
              <a:ext cx="107601" cy="107601"/>
            </a:xfrm>
            <a:prstGeom prst="ellipse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4" name="椭圆 53"/>
            <p:cNvSpPr/>
            <p:nvPr/>
          </p:nvSpPr>
          <p:spPr>
            <a:xfrm>
              <a:off x="2975373" y="2632045"/>
              <a:ext cx="193737" cy="193737"/>
            </a:xfrm>
            <a:prstGeom prst="ellipse">
              <a:avLst/>
            </a:prstGeom>
            <a:solidFill>
              <a:schemeClr val="bg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5" name="椭圆 54"/>
            <p:cNvSpPr/>
            <p:nvPr/>
          </p:nvSpPr>
          <p:spPr>
            <a:xfrm>
              <a:off x="2901560" y="2571143"/>
              <a:ext cx="91053" cy="91053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00016" y="1766877"/>
              <a:ext cx="150396" cy="150396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820405" y="1792810"/>
              <a:ext cx="3791155" cy="1080119"/>
              <a:chOff x="2820405" y="1792810"/>
              <a:chExt cx="3791155" cy="1080119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2820405" y="1792810"/>
                <a:ext cx="936104" cy="936104"/>
                <a:chOff x="2411760" y="1851670"/>
                <a:chExt cx="936104" cy="936104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2411760" y="1851670"/>
                  <a:ext cx="936104" cy="936104"/>
                </a:xfrm>
                <a:prstGeom prst="ellipse">
                  <a:avLst/>
                </a:prstGeom>
                <a:solidFill>
                  <a:schemeClr val="bg1">
                    <a:alpha val="25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1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2566728" y="2008009"/>
                  <a:ext cx="684076" cy="699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360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endParaRPr>
                </a:p>
              </p:txBody>
            </p:sp>
          </p:grpSp>
          <p:sp>
            <p:nvSpPr>
              <p:cNvPr id="60" name="椭圆 59"/>
              <p:cNvSpPr/>
              <p:nvPr/>
            </p:nvSpPr>
            <p:spPr>
              <a:xfrm>
                <a:off x="6419114" y="2395214"/>
                <a:ext cx="192446" cy="192446"/>
              </a:xfrm>
              <a:prstGeom prst="ellipse">
                <a:avLst/>
              </a:prstGeom>
              <a:solidFill>
                <a:schemeClr val="bg1"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6211009" y="2728913"/>
                <a:ext cx="144016" cy="144016"/>
              </a:xfrm>
              <a:prstGeom prst="ellipse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222786" y="1976437"/>
                <a:ext cx="264479" cy="264479"/>
              </a:xfrm>
              <a:prstGeom prst="ellips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69" y="171115"/>
            <a:ext cx="6173061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316" y="-2000186"/>
            <a:ext cx="5143371" cy="914400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-684584" y="-92546"/>
            <a:ext cx="3791155" cy="1059954"/>
            <a:chOff x="2820405" y="1766877"/>
            <a:chExt cx="3791155" cy="1106052"/>
          </a:xfrm>
        </p:grpSpPr>
        <p:sp>
          <p:nvSpPr>
            <p:cNvPr id="44" name="椭圆 43"/>
            <p:cNvSpPr/>
            <p:nvPr/>
          </p:nvSpPr>
          <p:spPr>
            <a:xfrm>
              <a:off x="3589426" y="1816847"/>
              <a:ext cx="107601" cy="107601"/>
            </a:xfrm>
            <a:prstGeom prst="ellipse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4" name="椭圆 53"/>
            <p:cNvSpPr/>
            <p:nvPr/>
          </p:nvSpPr>
          <p:spPr>
            <a:xfrm>
              <a:off x="2975373" y="2632045"/>
              <a:ext cx="193737" cy="193737"/>
            </a:xfrm>
            <a:prstGeom prst="ellipse">
              <a:avLst/>
            </a:prstGeom>
            <a:solidFill>
              <a:schemeClr val="bg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5" name="椭圆 54"/>
            <p:cNvSpPr/>
            <p:nvPr/>
          </p:nvSpPr>
          <p:spPr>
            <a:xfrm>
              <a:off x="2901560" y="2571143"/>
              <a:ext cx="91053" cy="91053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00016" y="1766877"/>
              <a:ext cx="150396" cy="150396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820405" y="1792810"/>
              <a:ext cx="3791155" cy="1080119"/>
              <a:chOff x="2820405" y="1792810"/>
              <a:chExt cx="3791155" cy="1080119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2820405" y="1792810"/>
                <a:ext cx="936104" cy="936104"/>
                <a:chOff x="2411760" y="1851670"/>
                <a:chExt cx="936104" cy="936104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2411760" y="1851670"/>
                  <a:ext cx="936104" cy="936104"/>
                </a:xfrm>
                <a:prstGeom prst="ellipse">
                  <a:avLst/>
                </a:prstGeom>
                <a:solidFill>
                  <a:schemeClr val="bg1">
                    <a:alpha val="25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1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2566728" y="2008009"/>
                  <a:ext cx="684076" cy="699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360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endParaRPr>
                </a:p>
              </p:txBody>
            </p:sp>
          </p:grpSp>
          <p:sp>
            <p:nvSpPr>
              <p:cNvPr id="60" name="椭圆 59"/>
              <p:cNvSpPr/>
              <p:nvPr/>
            </p:nvSpPr>
            <p:spPr>
              <a:xfrm>
                <a:off x="6419114" y="2395214"/>
                <a:ext cx="192446" cy="192446"/>
              </a:xfrm>
              <a:prstGeom prst="ellipse">
                <a:avLst/>
              </a:prstGeom>
              <a:solidFill>
                <a:schemeClr val="bg1"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6211009" y="2728913"/>
                <a:ext cx="144016" cy="144016"/>
              </a:xfrm>
              <a:prstGeom prst="ellipse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222786" y="1976437"/>
                <a:ext cx="264479" cy="264479"/>
              </a:xfrm>
              <a:prstGeom prst="ellips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75" y="66325"/>
            <a:ext cx="5010849" cy="50108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5647" y="803223"/>
            <a:ext cx="151216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CLI/CGI</a:t>
            </a:r>
          </a:p>
          <a:p>
            <a:r>
              <a:rPr lang="en-US" altLang="zh-CN" dirty="0" err="1" smtClean="0"/>
              <a:t>Multiprocess</a:t>
            </a:r>
            <a:endParaRPr lang="en-US" altLang="zh-CN" dirty="0" smtClean="0"/>
          </a:p>
          <a:p>
            <a:r>
              <a:rPr lang="en-US" altLang="zh-CN" dirty="0"/>
              <a:t>Multithreaded</a:t>
            </a:r>
            <a:endParaRPr lang="en-US" altLang="zh-CN" dirty="0" smtClean="0"/>
          </a:p>
          <a:p>
            <a:r>
              <a:rPr lang="en-US" altLang="zh-CN" dirty="0" err="1" smtClean="0"/>
              <a:t>Fastcgi</a:t>
            </a:r>
            <a:endParaRPr lang="en-US" altLang="zh-CN" dirty="0" smtClean="0"/>
          </a:p>
          <a:p>
            <a:r>
              <a:rPr lang="en-US" altLang="zh-CN" dirty="0"/>
              <a:t>Embedded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9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316" y="-2000186"/>
            <a:ext cx="5143371" cy="914400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-684584" y="-92546"/>
            <a:ext cx="3791155" cy="1059954"/>
            <a:chOff x="2820405" y="1766877"/>
            <a:chExt cx="3791155" cy="1106052"/>
          </a:xfrm>
        </p:grpSpPr>
        <p:sp>
          <p:nvSpPr>
            <p:cNvPr id="44" name="椭圆 43"/>
            <p:cNvSpPr/>
            <p:nvPr/>
          </p:nvSpPr>
          <p:spPr>
            <a:xfrm>
              <a:off x="3589426" y="1816847"/>
              <a:ext cx="107601" cy="107601"/>
            </a:xfrm>
            <a:prstGeom prst="ellipse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4" name="椭圆 53"/>
            <p:cNvSpPr/>
            <p:nvPr/>
          </p:nvSpPr>
          <p:spPr>
            <a:xfrm>
              <a:off x="2975373" y="2632045"/>
              <a:ext cx="193737" cy="193737"/>
            </a:xfrm>
            <a:prstGeom prst="ellipse">
              <a:avLst/>
            </a:prstGeom>
            <a:solidFill>
              <a:schemeClr val="bg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5" name="椭圆 54"/>
            <p:cNvSpPr/>
            <p:nvPr/>
          </p:nvSpPr>
          <p:spPr>
            <a:xfrm>
              <a:off x="2901560" y="2571143"/>
              <a:ext cx="91053" cy="91053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00016" y="1766877"/>
              <a:ext cx="150396" cy="150396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820405" y="1792810"/>
              <a:ext cx="3791155" cy="1080119"/>
              <a:chOff x="2820405" y="1792810"/>
              <a:chExt cx="3791155" cy="1080119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2820405" y="1792810"/>
                <a:ext cx="936104" cy="936104"/>
                <a:chOff x="2411760" y="1851670"/>
                <a:chExt cx="936104" cy="936104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2411760" y="1851670"/>
                  <a:ext cx="936104" cy="936104"/>
                </a:xfrm>
                <a:prstGeom prst="ellipse">
                  <a:avLst/>
                </a:prstGeom>
                <a:solidFill>
                  <a:schemeClr val="bg1">
                    <a:alpha val="25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1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2566728" y="2008009"/>
                  <a:ext cx="684076" cy="699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360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endParaRPr>
                </a:p>
              </p:txBody>
            </p:sp>
          </p:grpSp>
          <p:sp>
            <p:nvSpPr>
              <p:cNvPr id="60" name="椭圆 59"/>
              <p:cNvSpPr/>
              <p:nvPr/>
            </p:nvSpPr>
            <p:spPr>
              <a:xfrm>
                <a:off x="6419114" y="2395214"/>
                <a:ext cx="192446" cy="192446"/>
              </a:xfrm>
              <a:prstGeom prst="ellipse">
                <a:avLst/>
              </a:prstGeom>
              <a:solidFill>
                <a:schemeClr val="bg1"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6211009" y="2728913"/>
                <a:ext cx="144016" cy="144016"/>
              </a:xfrm>
              <a:prstGeom prst="ellipse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222786" y="1976437"/>
                <a:ext cx="264479" cy="264479"/>
              </a:xfrm>
              <a:prstGeom prst="ellips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93" y="97807"/>
            <a:ext cx="5442816" cy="49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316" y="-2000186"/>
            <a:ext cx="5143371" cy="914400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-684584" y="-92546"/>
            <a:ext cx="3791155" cy="1059954"/>
            <a:chOff x="2820405" y="1766877"/>
            <a:chExt cx="3791155" cy="1106052"/>
          </a:xfrm>
        </p:grpSpPr>
        <p:sp>
          <p:nvSpPr>
            <p:cNvPr id="44" name="椭圆 43"/>
            <p:cNvSpPr/>
            <p:nvPr/>
          </p:nvSpPr>
          <p:spPr>
            <a:xfrm>
              <a:off x="3589426" y="1816847"/>
              <a:ext cx="107601" cy="107601"/>
            </a:xfrm>
            <a:prstGeom prst="ellipse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4" name="椭圆 53"/>
            <p:cNvSpPr/>
            <p:nvPr/>
          </p:nvSpPr>
          <p:spPr>
            <a:xfrm>
              <a:off x="2975373" y="2632045"/>
              <a:ext cx="193737" cy="193737"/>
            </a:xfrm>
            <a:prstGeom prst="ellipse">
              <a:avLst/>
            </a:prstGeom>
            <a:solidFill>
              <a:schemeClr val="bg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5" name="椭圆 54"/>
            <p:cNvSpPr/>
            <p:nvPr/>
          </p:nvSpPr>
          <p:spPr>
            <a:xfrm>
              <a:off x="2901560" y="2571143"/>
              <a:ext cx="91053" cy="91053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00016" y="1766877"/>
              <a:ext cx="150396" cy="150396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820405" y="1792810"/>
              <a:ext cx="3791155" cy="1080119"/>
              <a:chOff x="2820405" y="1792810"/>
              <a:chExt cx="3791155" cy="1080119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2820405" y="1792810"/>
                <a:ext cx="936104" cy="936104"/>
                <a:chOff x="2411760" y="1851670"/>
                <a:chExt cx="936104" cy="936104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2411760" y="1851670"/>
                  <a:ext cx="936104" cy="936104"/>
                </a:xfrm>
                <a:prstGeom prst="ellipse">
                  <a:avLst/>
                </a:prstGeom>
                <a:solidFill>
                  <a:schemeClr val="bg1">
                    <a:alpha val="25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1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2566728" y="2008009"/>
                  <a:ext cx="684076" cy="699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360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endParaRPr>
                </a:p>
              </p:txBody>
            </p:sp>
          </p:grpSp>
          <p:sp>
            <p:nvSpPr>
              <p:cNvPr id="60" name="椭圆 59"/>
              <p:cNvSpPr/>
              <p:nvPr/>
            </p:nvSpPr>
            <p:spPr>
              <a:xfrm>
                <a:off x="6419114" y="2395214"/>
                <a:ext cx="192446" cy="192446"/>
              </a:xfrm>
              <a:prstGeom prst="ellipse">
                <a:avLst/>
              </a:prstGeom>
              <a:solidFill>
                <a:schemeClr val="bg1"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6211009" y="2728913"/>
                <a:ext cx="144016" cy="144016"/>
              </a:xfrm>
              <a:prstGeom prst="ellipse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222786" y="1976437"/>
                <a:ext cx="264479" cy="264479"/>
              </a:xfrm>
              <a:prstGeom prst="ellips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17" y="1076116"/>
            <a:ext cx="548716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316" y="-2000186"/>
            <a:ext cx="5143371" cy="914400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-684584" y="-92546"/>
            <a:ext cx="3791155" cy="1059954"/>
            <a:chOff x="2820405" y="1766877"/>
            <a:chExt cx="3791155" cy="1106052"/>
          </a:xfrm>
        </p:grpSpPr>
        <p:sp>
          <p:nvSpPr>
            <p:cNvPr id="44" name="椭圆 43"/>
            <p:cNvSpPr/>
            <p:nvPr/>
          </p:nvSpPr>
          <p:spPr>
            <a:xfrm>
              <a:off x="3589426" y="1816847"/>
              <a:ext cx="107601" cy="107601"/>
            </a:xfrm>
            <a:prstGeom prst="ellipse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4" name="椭圆 53"/>
            <p:cNvSpPr/>
            <p:nvPr/>
          </p:nvSpPr>
          <p:spPr>
            <a:xfrm>
              <a:off x="2975373" y="2632045"/>
              <a:ext cx="193737" cy="193737"/>
            </a:xfrm>
            <a:prstGeom prst="ellipse">
              <a:avLst/>
            </a:prstGeom>
            <a:solidFill>
              <a:schemeClr val="bg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5" name="椭圆 54"/>
            <p:cNvSpPr/>
            <p:nvPr/>
          </p:nvSpPr>
          <p:spPr>
            <a:xfrm>
              <a:off x="2901560" y="2571143"/>
              <a:ext cx="91053" cy="91053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00016" y="1766877"/>
              <a:ext cx="150396" cy="150396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820405" y="1792810"/>
              <a:ext cx="3791155" cy="1080119"/>
              <a:chOff x="2820405" y="1792810"/>
              <a:chExt cx="3791155" cy="1080119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2820405" y="1792810"/>
                <a:ext cx="936104" cy="936104"/>
                <a:chOff x="2411760" y="1851670"/>
                <a:chExt cx="936104" cy="936104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2411760" y="1851670"/>
                  <a:ext cx="936104" cy="936104"/>
                </a:xfrm>
                <a:prstGeom prst="ellipse">
                  <a:avLst/>
                </a:prstGeom>
                <a:solidFill>
                  <a:schemeClr val="bg1">
                    <a:alpha val="25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1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2566728" y="2008009"/>
                  <a:ext cx="684076" cy="699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360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endParaRPr>
                </a:p>
              </p:txBody>
            </p:sp>
          </p:grpSp>
          <p:sp>
            <p:nvSpPr>
              <p:cNvPr id="60" name="椭圆 59"/>
              <p:cNvSpPr/>
              <p:nvPr/>
            </p:nvSpPr>
            <p:spPr>
              <a:xfrm>
                <a:off x="6419114" y="2395214"/>
                <a:ext cx="192446" cy="192446"/>
              </a:xfrm>
              <a:prstGeom prst="ellipse">
                <a:avLst/>
              </a:prstGeom>
              <a:solidFill>
                <a:schemeClr val="bg1"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6211009" y="2728913"/>
                <a:ext cx="144016" cy="144016"/>
              </a:xfrm>
              <a:prstGeom prst="ellipse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222786" y="1976437"/>
                <a:ext cx="264479" cy="264479"/>
              </a:xfrm>
              <a:prstGeom prst="ellips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69" y="804616"/>
            <a:ext cx="5630061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1743</TotalTime>
  <Words>98</Words>
  <Application>Microsoft Office PowerPoint</Application>
  <PresentationFormat>全屏显示(16:9)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LiHei Pro</vt:lpstr>
      <vt:lpstr>方正兰亭超细黑简体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</cp:lastModifiedBy>
  <cp:revision>47</cp:revision>
  <dcterms:created xsi:type="dcterms:W3CDTF">2016-08-05T10:05:51Z</dcterms:created>
  <dcterms:modified xsi:type="dcterms:W3CDTF">2017-07-21T05:05:06Z</dcterms:modified>
</cp:coreProperties>
</file>