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7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RedAlert</a:t>
            </a:r>
            <a:br>
              <a:rPr lang="en-US" dirty="0"/>
            </a:br>
            <a:r>
              <a:rPr lang="en-US" dirty="0"/>
              <a:t>Fire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DOS Project Group 9</a:t>
            </a:r>
          </a:p>
        </p:txBody>
      </p:sp>
    </p:spTree>
    <p:extLst>
      <p:ext uri="{BB962C8B-B14F-4D97-AF65-F5344CB8AC3E}">
        <p14:creationId xmlns:p14="http://schemas.microsoft.com/office/powerpoint/2010/main" val="34745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RedAlert</a:t>
            </a:r>
            <a:br>
              <a:rPr lang="en-US" dirty="0"/>
            </a:b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Prototype of</a:t>
            </a:r>
            <a:r>
              <a:rPr lang="en-US" sz="2800" dirty="0"/>
              <a:t> Fire Detection System</a:t>
            </a:r>
          </a:p>
          <a:p>
            <a:r>
              <a:rPr lang="en-US" sz="2800" dirty="0"/>
              <a:t>Connected via Ethernet</a:t>
            </a:r>
          </a:p>
          <a:p>
            <a:r>
              <a:rPr lang="en-US" sz="2800" dirty="0" err="1"/>
              <a:t>IoT</a:t>
            </a:r>
            <a:r>
              <a:rPr lang="en-US" sz="2800" dirty="0"/>
              <a:t> CEB (Cloud, Edge and Beneath)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4367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RedAlert</a:t>
            </a:r>
            <a:br>
              <a:rPr lang="en-US" dirty="0"/>
            </a:br>
            <a:r>
              <a:rPr lang="en-US" dirty="0"/>
              <a:t>System </a:t>
            </a:r>
            <a:r>
              <a:rPr lang="en-US" altLang="zh-CN" dirty="0"/>
              <a:t>Architecture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35998" y="2836236"/>
            <a:ext cx="6931961" cy="2114513"/>
            <a:chOff x="1619888" y="3012405"/>
            <a:chExt cx="6931961" cy="21145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619888" y="3012406"/>
              <a:ext cx="1568742" cy="1124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Device</a:t>
              </a:r>
              <a:endParaRPr lang="en-US" sz="28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103067" y="3012405"/>
              <a:ext cx="1568742" cy="1124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Edge</a:t>
              </a:r>
              <a:endParaRPr lang="en-US" sz="2800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586246" y="3012405"/>
              <a:ext cx="1568742" cy="11241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Cloud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9888" y="4295921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Sensor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Actuator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 flipV="1">
              <a:off x="3188630" y="3574468"/>
              <a:ext cx="91443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671809" y="3574467"/>
              <a:ext cx="91443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86246" y="4295921"/>
              <a:ext cx="1965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Dashboard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Database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3067" y="4295921"/>
              <a:ext cx="2081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9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RedAlert</a:t>
            </a:r>
            <a:br>
              <a:rPr lang="en-US" altLang="zh-CN" dirty="0"/>
            </a:br>
            <a:r>
              <a:rPr lang="en-US" altLang="zh-CN" dirty="0"/>
              <a:t>Component Details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522562" cy="33361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Xinu</a:t>
            </a:r>
            <a:r>
              <a:rPr lang="en-US" sz="2000" dirty="0"/>
              <a:t>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Flame Sensor (Digital)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Temperature Sensor (Analog)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Alarm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Green Light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814" y="2336873"/>
            <a:ext cx="3063240" cy="576262"/>
          </a:xfrm>
        </p:spPr>
        <p:txBody>
          <a:bodyPr/>
          <a:lstStyle/>
          <a:p>
            <a:r>
              <a:rPr lang="en-US" sz="2800" dirty="0"/>
              <a:t>Edge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>
          <a:xfrm>
            <a:off x="4406259" y="3022673"/>
            <a:ext cx="3063240" cy="2913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Developed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Register Device in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Monitor Device Online/Offline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Cloud Processing Workload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55334" y="2336873"/>
            <a:ext cx="3070025" cy="576262"/>
          </a:xfrm>
        </p:spPr>
        <p:txBody>
          <a:bodyPr/>
          <a:lstStyle/>
          <a:p>
            <a:r>
              <a:rPr lang="en-US" sz="2800" dirty="0"/>
              <a:t>Cloud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8155334" y="3022673"/>
            <a:ext cx="3513752" cy="2913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Developed in Ruby on Rails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Store Data in MySQL DB</a:t>
            </a:r>
          </a:p>
        </p:txBody>
      </p:sp>
    </p:spTree>
    <p:extLst>
      <p:ext uri="{BB962C8B-B14F-4D97-AF65-F5344CB8AC3E}">
        <p14:creationId xmlns:p14="http://schemas.microsoft.com/office/powerpoint/2010/main" val="16721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RedAlert</a:t>
            </a:r>
            <a:br>
              <a:rPr lang="en-US" dirty="0"/>
            </a:br>
            <a:r>
              <a:rPr lang="en-US" dirty="0"/>
              <a:t>Main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4913803" cy="3599316"/>
          </a:xfrm>
        </p:spPr>
        <p:txBody>
          <a:bodyPr>
            <a:normAutofit/>
          </a:bodyPr>
          <a:lstStyle/>
          <a:p>
            <a:r>
              <a:rPr lang="en-US" sz="2800" dirty="0"/>
              <a:t>Alarm Trigger</a:t>
            </a:r>
          </a:p>
          <a:p>
            <a:pPr lvl="1"/>
            <a:r>
              <a:rPr lang="en-US" sz="2400" dirty="0"/>
              <a:t>Flame Sensor</a:t>
            </a:r>
          </a:p>
          <a:p>
            <a:pPr lvl="1"/>
            <a:r>
              <a:rPr lang="en-US" sz="2400" dirty="0"/>
              <a:t>Button</a:t>
            </a:r>
          </a:p>
          <a:p>
            <a:r>
              <a:rPr lang="en-US" sz="2800" dirty="0"/>
              <a:t>Alarm with Sound and Light</a:t>
            </a:r>
            <a:endParaRPr lang="en-US" sz="2400" dirty="0"/>
          </a:p>
          <a:p>
            <a:r>
              <a:rPr lang="en-US" sz="2800" dirty="0"/>
              <a:t>Alarm on All Devices</a:t>
            </a:r>
          </a:p>
          <a:p>
            <a:r>
              <a:rPr lang="en-US" sz="2800" dirty="0"/>
              <a:t>Temperature Reporting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38071" y="2336873"/>
            <a:ext cx="4700058" cy="3599316"/>
          </a:xfrm>
        </p:spPr>
        <p:txBody>
          <a:bodyPr>
            <a:normAutofit/>
          </a:bodyPr>
          <a:lstStyle/>
          <a:p>
            <a:r>
              <a:rPr lang="en-US" sz="2800" dirty="0"/>
              <a:t>Device Auto Discovery</a:t>
            </a:r>
          </a:p>
          <a:p>
            <a:r>
              <a:rPr lang="en-US" sz="2800" dirty="0"/>
              <a:t>Dashboard</a:t>
            </a:r>
          </a:p>
          <a:p>
            <a:pPr lvl="1"/>
            <a:r>
              <a:rPr lang="en-US" sz="2400" dirty="0"/>
              <a:t>Monitoring</a:t>
            </a:r>
          </a:p>
          <a:p>
            <a:pPr lvl="1"/>
            <a:r>
              <a:rPr lang="en-US" sz="2400" dirty="0"/>
              <a:t>Alarm </a:t>
            </a:r>
            <a:r>
              <a:rPr lang="en-US" sz="2400" dirty="0" err="1"/>
              <a:t>Dismission</a:t>
            </a:r>
            <a:endParaRPr lang="en-US" sz="2400" dirty="0"/>
          </a:p>
          <a:p>
            <a:pPr lvl="1"/>
            <a:r>
              <a:rPr lang="en-US" sz="2400" dirty="0"/>
              <a:t>Device Alias </a:t>
            </a:r>
            <a:r>
              <a:rPr lang="en-US" altLang="zh-CN" sz="2400" dirty="0"/>
              <a:t>Assignment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49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RedAlert</a:t>
            </a:r>
            <a:br>
              <a:rPr lang="en-US" dirty="0"/>
            </a:br>
            <a:r>
              <a:rPr lang="en-US" dirty="0"/>
              <a:t>Glad to Have You</a:t>
            </a:r>
          </a:p>
        </p:txBody>
      </p:sp>
    </p:spTree>
    <p:extLst>
      <p:ext uri="{BB962C8B-B14F-4D97-AF65-F5344CB8AC3E}">
        <p14:creationId xmlns:p14="http://schemas.microsoft.com/office/powerpoint/2010/main" val="476930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882</TotalTime>
  <Words>116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Trebuchet MS</vt:lpstr>
      <vt:lpstr>Berlin</vt:lpstr>
      <vt:lpstr>RedAlert Fire Detection System</vt:lpstr>
      <vt:lpstr>RedAlert Introduction</vt:lpstr>
      <vt:lpstr>RedAlert System Architecture</vt:lpstr>
      <vt:lpstr>RedAlert Component Details</vt:lpstr>
      <vt:lpstr>RedAlert Main Features</vt:lpstr>
      <vt:lpstr>System Demonstration</vt:lpstr>
      <vt:lpstr>RedAlert Glad to Have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RedAlert Fire Detection System</dc:title>
  <dc:creator>Chang Xu</dc:creator>
  <cp:lastModifiedBy>Chang Xu</cp:lastModifiedBy>
  <cp:revision>22</cp:revision>
  <dcterms:created xsi:type="dcterms:W3CDTF">2016-11-29T18:45:42Z</dcterms:created>
  <dcterms:modified xsi:type="dcterms:W3CDTF">2016-12-02T01:18:12Z</dcterms:modified>
</cp:coreProperties>
</file>