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7DE1-2860-8540-A550-932C6AD4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34BD2-50DE-E247-BBCC-3137230B7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B60B-3A66-2741-8069-2370AF7C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107C-C55B-084C-A42A-D47BDDD7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72E6-6D2D-2445-8BED-4F87EE0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B5D-9159-C049-9183-1242AA24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7F0F8-F1AA-CC4C-A853-542053B4A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DD93-0B07-A845-A97A-7C6791A9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C0E6-F1AE-2D4F-BCC5-A4B1BED5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994C-E04B-5E4A-918B-72F1B3C7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BAEEC-2437-BB46-A55B-C75827BEA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76292-4485-C842-97D2-A0CC9316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C9F2-3214-AD42-A9F1-87DC1967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C707-ACC8-6641-AC1B-A089AE7D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1996-0B7C-A945-BAAD-316AB5FB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9992-4441-6C4A-B36C-F29804DD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F8A9-2F24-F74E-B0D4-567A906B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2DEE-B26E-934C-B94B-E30E1383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BA92-CAF1-374A-AA80-8C4BA4AE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1F3B-2326-8D49-8165-48D2E63F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478E-F7A4-5B4D-A636-751FED8D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52C8B-E26E-0F49-BB07-8EAF160B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87D4-7773-1A48-B108-010AB22B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D673-36D2-8C45-A054-CABB5A3C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9AAA-08D7-F649-B116-6862AD4A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B75A-8D28-F141-9421-C62B66D0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DCE3-6754-7F43-9D22-0BFC3EE6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2CC8E-5058-AE47-9596-F69D53C7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33DA-0EEB-FD40-B520-0EA6EF26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547F1-4ACC-EA48-B9C3-CA2047D1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8C612-E416-8B42-9E67-BA67D82E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501-27C0-AB49-9F92-D241F954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146B6-3A34-B24E-B295-3F890350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63EB-C335-044D-AAB7-E2DD6E482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5C9A4-9AC1-AE40-88F8-FCE7BA829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1665C-2EC4-9F45-B350-489D45A26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B6722-B658-EF44-86ED-BC6E746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B842C-1645-A344-BE88-438665EB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95B72-2499-EB46-9A6E-B6225CA8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AAB1-B66A-A044-87C6-D0A1052D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DA162-264F-9045-98A9-C9FB770C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1FC46-A123-514E-921C-E15A1F46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71B28-F732-B64A-B363-564CB0D7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F8A43-4046-C74C-A6B1-6C454834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CD41-BCE6-EE40-9D11-8123D198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5ADE7-3174-674D-AEB7-8DBB1766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15D1-24F6-0348-ABE8-635A721B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DE5BD-B604-904B-8CB5-6A9C776D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99A9-B66B-A046-B5EA-A1E6ACCDD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DA8FC-282C-9942-87E6-B00BD88A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D1CE5-1447-134F-AA0D-2B84F0BE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4077-4721-0B4E-90AC-E4E89013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1360-9ECA-DF4A-A5F0-EDAD08E8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618C7-8CAC-D846-BCE8-6940827C9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C5FB2-96AC-E34F-97B3-122C5E105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D93DF-C3E3-AD48-AC70-99539A87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3AAEA-CA06-B342-B191-4334A9FB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2185E-D5BD-794D-99DB-40C5A2B3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13F00-8795-E047-989E-AA7605AB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B385-C36E-B145-942D-D963A581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030D-C95E-C044-B46F-3A2ED997F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1BD7-09BC-3041-8862-F5968DA1E988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9CDA-CD73-8C4B-99B2-EA37B8CF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3963D-8BC9-CA43-B225-5AE04357C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D688-9AF3-D640-A1C7-1F6348FB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7147-3316-B245-B164-2B01420C8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F9C73-D010-7D4B-AFDE-2B53C09A5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34E75E7-E6D7-0044-BF94-11A13048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B1D80B-192B-524A-8A53-655C3916BBF4}"/>
              </a:ext>
            </a:extLst>
          </p:cNvPr>
          <p:cNvSpPr/>
          <p:nvPr/>
        </p:nvSpPr>
        <p:spPr>
          <a:xfrm>
            <a:off x="10663881" y="2718486"/>
            <a:ext cx="1383957" cy="284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AA73D8-76BE-EC4B-9D5B-393840E15AD8}"/>
              </a:ext>
            </a:extLst>
          </p:cNvPr>
          <p:cNvSpPr/>
          <p:nvPr/>
        </p:nvSpPr>
        <p:spPr>
          <a:xfrm>
            <a:off x="10564033" y="3713206"/>
            <a:ext cx="1383957" cy="284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Sicheng Hao</dc:creator>
  <cp:lastModifiedBy>Sicheng Hao</cp:lastModifiedBy>
  <cp:revision>2</cp:revision>
  <dcterms:created xsi:type="dcterms:W3CDTF">2020-10-13T17:43:49Z</dcterms:created>
  <dcterms:modified xsi:type="dcterms:W3CDTF">2020-10-13T17:45:43Z</dcterms:modified>
</cp:coreProperties>
</file>