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86536-AFC6-4843-86F2-7D1FD64EB127}" v="13" dt="2023-06-18T13:45:1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65b080fe11c0cb31" providerId="Windows Live" clId="Web-{76186536-AFC6-4843-86F2-7D1FD64EB127}"/>
    <pc:docChg chg="modSld">
      <pc:chgData name="Usuário Convidado" userId="65b080fe11c0cb31" providerId="Windows Live" clId="Web-{76186536-AFC6-4843-86F2-7D1FD64EB127}" dt="2023-06-18T13:45:12.427" v="12" actId="1076"/>
      <pc:docMkLst>
        <pc:docMk/>
      </pc:docMkLst>
      <pc:sldChg chg="modSp">
        <pc:chgData name="Usuário Convidado" userId="65b080fe11c0cb31" providerId="Windows Live" clId="Web-{76186536-AFC6-4843-86F2-7D1FD64EB127}" dt="2023-06-18T13:44:04.315" v="3" actId="20577"/>
        <pc:sldMkLst>
          <pc:docMk/>
          <pc:sldMk cId="2374251675" sldId="257"/>
        </pc:sldMkLst>
        <pc:spChg chg="mod">
          <ac:chgData name="Usuário Convidado" userId="65b080fe11c0cb31" providerId="Windows Live" clId="Web-{76186536-AFC6-4843-86F2-7D1FD64EB127}" dt="2023-06-18T13:44:04.315" v="3" actId="20577"/>
          <ac:spMkLst>
            <pc:docMk/>
            <pc:sldMk cId="2374251675" sldId="257"/>
            <ac:spMk id="2" creationId="{483F9D95-F7DD-19C6-3723-58D946A074D2}"/>
          </ac:spMkLst>
        </pc:spChg>
        <pc:spChg chg="mod">
          <ac:chgData name="Usuário Convidado" userId="65b080fe11c0cb31" providerId="Windows Live" clId="Web-{76186536-AFC6-4843-86F2-7D1FD64EB127}" dt="2023-06-18T13:43:41.986" v="0" actId="20577"/>
          <ac:spMkLst>
            <pc:docMk/>
            <pc:sldMk cId="2374251675" sldId="257"/>
            <ac:spMk id="3" creationId="{86AA8862-0D0A-995A-6937-544380FB1F64}"/>
          </ac:spMkLst>
        </pc:spChg>
      </pc:sldChg>
      <pc:sldChg chg="modSp">
        <pc:chgData name="Usuário Convidado" userId="65b080fe11c0cb31" providerId="Windows Live" clId="Web-{76186536-AFC6-4843-86F2-7D1FD64EB127}" dt="2023-06-18T13:44:38.269" v="7" actId="20577"/>
        <pc:sldMkLst>
          <pc:docMk/>
          <pc:sldMk cId="1148582476" sldId="258"/>
        </pc:sldMkLst>
        <pc:spChg chg="mod">
          <ac:chgData name="Usuário Convidado" userId="65b080fe11c0cb31" providerId="Windows Live" clId="Web-{76186536-AFC6-4843-86F2-7D1FD64EB127}" dt="2023-06-18T13:44:38.269" v="7" actId="20577"/>
          <ac:spMkLst>
            <pc:docMk/>
            <pc:sldMk cId="1148582476" sldId="258"/>
            <ac:spMk id="2" creationId="{80CF7262-BC85-58BA-0AE5-24BE58F4310E}"/>
          </ac:spMkLst>
        </pc:spChg>
      </pc:sldChg>
      <pc:sldChg chg="modSp">
        <pc:chgData name="Usuário Convidado" userId="65b080fe11c0cb31" providerId="Windows Live" clId="Web-{76186536-AFC6-4843-86F2-7D1FD64EB127}" dt="2023-06-18T13:45:12.427" v="12" actId="1076"/>
        <pc:sldMkLst>
          <pc:docMk/>
          <pc:sldMk cId="4240264940" sldId="259"/>
        </pc:sldMkLst>
        <pc:spChg chg="mod">
          <ac:chgData name="Usuário Convidado" userId="65b080fe11c0cb31" providerId="Windows Live" clId="Web-{76186536-AFC6-4843-86F2-7D1FD64EB127}" dt="2023-06-18T13:45:12.427" v="12" actId="1076"/>
          <ac:spMkLst>
            <pc:docMk/>
            <pc:sldMk cId="4240264940" sldId="259"/>
            <ac:spMk id="2" creationId="{D96E98BF-D226-2B7F-043C-87264F98D174}"/>
          </ac:spMkLst>
        </pc:spChg>
        <pc:picChg chg="mod">
          <ac:chgData name="Usuário Convidado" userId="65b080fe11c0cb31" providerId="Windows Live" clId="Web-{76186536-AFC6-4843-86F2-7D1FD64EB127}" dt="2023-06-18T13:44:54.457" v="10" actId="1076"/>
          <ac:picMkLst>
            <pc:docMk/>
            <pc:sldMk cId="4240264940" sldId="259"/>
            <ac:picMk id="4" creationId="{6EBC2EB2-581A-B6BC-AC93-3A4CE8C7D231}"/>
          </ac:picMkLst>
        </pc:picChg>
      </pc:sldChg>
      <pc:sldChg chg="modSp">
        <pc:chgData name="Usuário Convidado" userId="65b080fe11c0cb31" providerId="Windows Live" clId="Web-{76186536-AFC6-4843-86F2-7D1FD64EB127}" dt="2023-06-18T13:44:50.395" v="9" actId="20577"/>
        <pc:sldMkLst>
          <pc:docMk/>
          <pc:sldMk cId="804375901" sldId="260"/>
        </pc:sldMkLst>
        <pc:spChg chg="mod">
          <ac:chgData name="Usuário Convidado" userId="65b080fe11c0cb31" providerId="Windows Live" clId="Web-{76186536-AFC6-4843-86F2-7D1FD64EB127}" dt="2023-06-18T13:44:50.395" v="9" actId="20577"/>
          <ac:spMkLst>
            <pc:docMk/>
            <pc:sldMk cId="804375901" sldId="260"/>
            <ac:spMk id="2" creationId="{CB91A863-033B-25F5-183B-76105C33CD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8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0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5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9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2EE6D0BD-367E-E5C9-570F-59575717F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729" r="-2" b="9878"/>
          <a:stretch/>
        </p:blipFill>
        <p:spPr>
          <a:xfrm>
            <a:off x="-10712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8955" y="806309"/>
            <a:ext cx="9678158" cy="4495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Bookman Old Style"/>
              </a:rPr>
              <a:t>Sensor de Luz</a:t>
            </a:r>
            <a:br>
              <a:rPr lang="de-DE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Bookman Old Style"/>
                <a:cs typeface="+mj-lt"/>
              </a:rPr>
            </a:br>
            <a:br>
              <a:rPr lang="de-DE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+mj-lt"/>
              </a:rPr>
            </a:br>
            <a:r>
              <a:rPr lang="de-DE" sz="32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+mj-lt"/>
                <a:cs typeface="+mj-lt"/>
              </a:rPr>
              <a:t>Dispositivo sensorial com capacidade de detectar sinais de deslocamento e ativar a iluminação, com o propósito de minimizar a utilização desnecessária de luz e otimizar recursos tributários para outras finalidades</a:t>
            </a:r>
            <a:r>
              <a:rPr lang="de-DE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+mj-lt"/>
                <a:cs typeface="+mj-lt"/>
              </a:rPr>
              <a:t>.</a:t>
            </a:r>
            <a:br>
              <a:rPr lang="de-DE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sto MT"/>
              </a:rPr>
            </a:br>
            <a:endParaRPr lang="de-DE" sz="2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8017" y="5254559"/>
            <a:ext cx="9440034" cy="1049867"/>
          </a:xfrm>
        </p:spPr>
        <p:txBody>
          <a:bodyPr>
            <a:normAutofit/>
          </a:bodyPr>
          <a:lstStyle/>
          <a:p>
            <a:pPr algn="ctr"/>
            <a:r>
              <a:rPr lang="de-DE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Felipe S., Francisco ,Manuela, Pedro D. e Théo N</a:t>
            </a:r>
            <a:r>
              <a:rPr lang="de-DE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ca de ensaio eletrônica">
            <a:extLst>
              <a:ext uri="{FF2B5EF4-FFF2-40B4-BE49-F238E27FC236}">
                <a16:creationId xmlns:a16="http://schemas.microsoft.com/office/drawing/2014/main" id="{69ED0698-42E8-A43E-3B18-04664017A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3F9D95-F7DD-19C6-3723-58D946A0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Lista de materiais: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A8862-0D0A-995A-6937-544380FB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 marL="323215" indent="-342900"/>
            <a:r>
              <a:rPr lang="pt-B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ESP-32</a:t>
            </a:r>
          </a:p>
          <a:p>
            <a:pPr indent="-305435"/>
            <a:r>
              <a:rPr lang="pt-B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Sensores: </a:t>
            </a:r>
            <a:r>
              <a:rPr lang="pt-B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sto MT"/>
              </a:rPr>
              <a:t>Sensor de distância ultrassônico HC-SR04, Sensor de movimento infravermelho passivo (PIR)</a:t>
            </a:r>
            <a:endParaRPr lang="pt-BR" dirty="0"/>
          </a:p>
          <a:p>
            <a:pPr indent="-305435">
              <a:buClr>
                <a:srgbClr val="1287C3"/>
              </a:buClr>
            </a:pPr>
            <a:r>
              <a:rPr lang="pt-B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sto MT"/>
              </a:rPr>
              <a:t>Atuadores: Led 5mm e horário de movimento</a:t>
            </a:r>
          </a:p>
          <a:p>
            <a:pPr marL="0" indent="0">
              <a:buNone/>
            </a:pPr>
            <a:endParaRPr lang="pt-BR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37425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na parte superior de uma linha de assinatura">
            <a:extLst>
              <a:ext uri="{FF2B5EF4-FFF2-40B4-BE49-F238E27FC236}">
                <a16:creationId xmlns:a16="http://schemas.microsoft.com/office/drawing/2014/main" id="{0ECD9693-DEFB-2906-B0BF-F13A8A2BE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33608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CF7262-BC85-58BA-0AE5-24BE58F4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40" y="1405982"/>
            <a:ext cx="10143445" cy="5715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en-US" b="1" dirty="0">
                <a:latin typeface="Corbel"/>
              </a:rPr>
              <a:t>Lista de preços</a:t>
            </a:r>
            <a:r>
              <a:rPr lang="en-US" dirty="0">
                <a:latin typeface="Calisto MT"/>
              </a:rPr>
              <a:t>:</a:t>
            </a:r>
            <a:br>
              <a:rPr lang="en-US" sz="2400" dirty="0">
                <a:latin typeface="Calisto MT"/>
              </a:rPr>
            </a:br>
            <a:br>
              <a:rPr lang="en-US" sz="2400" dirty="0">
                <a:latin typeface="Calisto MT"/>
              </a:rPr>
            </a:br>
            <a:r>
              <a:rPr lang="en-US" sz="2400" dirty="0">
                <a:latin typeface="Calisto MT"/>
              </a:rPr>
              <a:t>-ESP32= R$32 reais</a:t>
            </a:r>
            <a:br>
              <a:rPr lang="en-US" sz="2400" dirty="0">
                <a:latin typeface="Calisto MT"/>
              </a:rPr>
            </a:br>
            <a:r>
              <a:rPr lang="en-US" sz="2400" dirty="0">
                <a:latin typeface="Calisto MT"/>
              </a:rPr>
              <a:t>-Sensor de distancia=R$20-30 reais</a:t>
            </a:r>
            <a:br>
              <a:rPr lang="en-US" sz="2400" dirty="0">
                <a:latin typeface="Calisto MT"/>
              </a:rPr>
            </a:br>
            <a:r>
              <a:rPr lang="en-US" sz="2400" dirty="0">
                <a:latin typeface="Calisto MT"/>
              </a:rPr>
              <a:t>-Sensor de movimento=R$40 reais</a:t>
            </a:r>
            <a:br>
              <a:rPr lang="en-US" sz="2400" dirty="0">
                <a:latin typeface="Calisto MT"/>
              </a:rPr>
            </a:br>
            <a:r>
              <a:rPr lang="en-US" sz="2400" dirty="0">
                <a:latin typeface="Calisto MT"/>
              </a:rPr>
              <a:t>-Led 5 mm=R$14,99 reais</a:t>
            </a:r>
            <a:br>
              <a:rPr lang="en-US" sz="2400" dirty="0">
                <a:latin typeface="Calisto MT"/>
              </a:rPr>
            </a:br>
            <a:r>
              <a:rPr lang="en-US" sz="2400" dirty="0">
                <a:latin typeface="Calisto MT"/>
              </a:rPr>
              <a:t>-</a:t>
            </a:r>
            <a:r>
              <a:rPr lang="en-US" sz="2400" dirty="0">
                <a:latin typeface="Calisto MT"/>
                <a:ea typeface="+mj-lt"/>
                <a:cs typeface="+mj-lt"/>
              </a:rPr>
              <a:t>Fio cabo flexivel 1,5mm rolo 100 metros cobre puro= R$79,00 reais</a:t>
            </a:r>
            <a:br>
              <a:rPr lang="en-US" sz="2400" dirty="0">
                <a:latin typeface="Calisto MT"/>
              </a:rPr>
            </a:br>
            <a:br>
              <a:rPr lang="en-US" sz="2400" dirty="0">
                <a:latin typeface="Calisto MT"/>
              </a:rPr>
            </a:br>
            <a:r>
              <a:rPr lang="en-US" sz="2400" b="1" dirty="0">
                <a:latin typeface="Calisto MT"/>
              </a:rPr>
              <a:t>TOTAL</a:t>
            </a:r>
            <a:r>
              <a:rPr lang="en-US" sz="2400" dirty="0">
                <a:latin typeface="Calisto MT"/>
              </a:rPr>
              <a:t>:R$195,99 reais</a:t>
            </a:r>
            <a:br>
              <a:rPr lang="en-US" sz="2400" dirty="0">
                <a:latin typeface="Calisto MT"/>
              </a:rPr>
            </a:br>
            <a:br>
              <a:rPr lang="en-US" sz="2400" dirty="0">
                <a:latin typeface="Calisto MT"/>
              </a:rPr>
            </a:br>
            <a:br>
              <a:rPr lang="en-US" sz="2400" dirty="0">
                <a:latin typeface="Calisto MT"/>
              </a:rPr>
            </a:br>
            <a:br>
              <a:rPr lang="en-US" sz="2400" dirty="0">
                <a:latin typeface="Calisto MT"/>
              </a:rPr>
            </a:br>
            <a:endParaRPr lang="en-US" sz="2400" dirty="0"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14858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pel amarillo doblado como gráfico">
            <a:extLst>
              <a:ext uri="{FF2B5EF4-FFF2-40B4-BE49-F238E27FC236}">
                <a16:creationId xmlns:a16="http://schemas.microsoft.com/office/drawing/2014/main" id="{8BA113BD-7A89-18A1-BA31-2D3E97CF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91A863-033B-25F5-183B-76105C33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32" y="403755"/>
            <a:ext cx="9396153" cy="2616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latin typeface="Calisto MT"/>
              </a:rPr>
              <a:t>Diagrama em blocos</a:t>
            </a:r>
            <a:br>
              <a:rPr lang="en-US" sz="5400" b="1" dirty="0">
                <a:latin typeface="Calisto MT"/>
              </a:rPr>
            </a:br>
            <a:br>
              <a:rPr lang="en-US" sz="5400" dirty="0">
                <a:latin typeface="Calisto MT"/>
              </a:rPr>
            </a:br>
            <a:endParaRPr lang="en-US" sz="5400" dirty="0">
              <a:latin typeface="Calisto MT"/>
            </a:endParaRP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E714574A-ACFE-92ED-3AB2-C4415E01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1403539"/>
            <a:ext cx="9779792" cy="49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EBC2EB2-581A-B6BC-AC93-3A4CE8C7D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5063"/>
          <a:stretch/>
        </p:blipFill>
        <p:spPr>
          <a:xfrm>
            <a:off x="20" y="-47615"/>
            <a:ext cx="1232294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E98BF-D226-2B7F-043C-87264F9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9" y="2459831"/>
            <a:ext cx="10018713" cy="1752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5400" b="1" dirty="0">
                <a:latin typeface="Calisto MT"/>
              </a:rPr>
              <a:t>Diagrama </a:t>
            </a:r>
            <a:br>
              <a:rPr lang="pt-BR" sz="5400" b="1" dirty="0">
                <a:latin typeface="Calisto MT"/>
              </a:rPr>
            </a:br>
            <a:r>
              <a:rPr lang="pt-BR" sz="5400" b="1" dirty="0">
                <a:latin typeface="Calisto MT"/>
              </a:rPr>
              <a:t>em atividade</a:t>
            </a:r>
          </a:p>
        </p:txBody>
      </p:sp>
      <p:pic>
        <p:nvPicPr>
          <p:cNvPr id="16" name="Imagem 16" descr="Diagrama&#10;&#10;Descrição gerada automaticamente">
            <a:extLst>
              <a:ext uri="{FF2B5EF4-FFF2-40B4-BE49-F238E27FC236}">
                <a16:creationId xmlns:a16="http://schemas.microsoft.com/office/drawing/2014/main" id="{323D6431-31F8-DF01-20DA-4976E40A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8765" y="0"/>
            <a:ext cx="3647301" cy="7148513"/>
          </a:xfrm>
        </p:spPr>
      </p:pic>
    </p:spTree>
    <p:extLst>
      <p:ext uri="{BB962C8B-B14F-4D97-AF65-F5344CB8AC3E}">
        <p14:creationId xmlns:p14="http://schemas.microsoft.com/office/powerpoint/2010/main" val="424026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Parallax</vt:lpstr>
      <vt:lpstr>Sensor de Luz  Dispositivo sensorial com capacidade de detectar sinais de deslocamento e ativar a iluminação, com o propósito de minimizar a utilização desnecessária de luz e otimizar recursos tributários para outras finalidades. </vt:lpstr>
      <vt:lpstr>Lista de materiais:</vt:lpstr>
      <vt:lpstr>Lista de preços:  -ESP32= R$32 reais -Sensor de distancia=R$20-30 reais -Sensor de movimento=R$40 reais -Led 5 mm=R$14,99 reais -Fio cabo flexivel 1,5mm rolo 100 metros cobre puro= R$79,00 reais  TOTAL:R$195,99 reais    </vt:lpstr>
      <vt:lpstr>Diagrama em blocos  </vt:lpstr>
      <vt:lpstr>Diagrama  em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Felipe Schneider</cp:lastModifiedBy>
  <cp:revision>310</cp:revision>
  <dcterms:created xsi:type="dcterms:W3CDTF">2023-06-17T16:53:01Z</dcterms:created>
  <dcterms:modified xsi:type="dcterms:W3CDTF">2023-06-19T13:40:43Z</dcterms:modified>
</cp:coreProperties>
</file>