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0EF1D-A7C8-49BA-B4E5-B0CFE4C3E13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57296-7EE6-4577-83A3-BD4C9C2D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decimal shift was developed specifically for BCD representation. It acts like a linear shift, except it shifts one digit, or four bits, instead of just 1 bit.</a:t>
            </a:r>
          </a:p>
          <a:p>
            <a:r>
              <a:rPr lang="en-US" baseline="0" dirty="0" smtClean="0"/>
              <a:t>For X= 1001 0111, the decimal shift left results in the value 0111 0000, and the decimal shift right produces </a:t>
            </a:r>
            <a:r>
              <a:rPr lang="en-US" baseline="0" smtClean="0"/>
              <a:t>the value 0000 1001.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57296-7EE6-4577-83A3-BD4C9C2D4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/>
              <a:t>RTL and HDL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543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492" y="75192"/>
            <a:ext cx="8911687" cy="1280890"/>
          </a:xfrm>
        </p:spPr>
        <p:txBody>
          <a:bodyPr/>
          <a:lstStyle/>
          <a:p>
            <a:r>
              <a:rPr lang="en-US" dirty="0" smtClean="0"/>
              <a:t>Arithmetic and logical + shift micro operations: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4" y="1356082"/>
            <a:ext cx="5960129" cy="30829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15" y="3002836"/>
            <a:ext cx="6238733" cy="38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8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and implementation of simple systems: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conditions j, o, h and n are mutually exclusive.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j : M ←A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o: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←Y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h: 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←M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n: 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←R, 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9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5" y="1487605"/>
            <a:ext cx="9812740" cy="4844955"/>
          </a:xfrm>
        </p:spPr>
      </p:pic>
    </p:spTree>
    <p:extLst>
      <p:ext uri="{BB962C8B-B14F-4D97-AF65-F5344CB8AC3E}">
        <p14:creationId xmlns:p14="http://schemas.microsoft.com/office/powerpoint/2010/main" val="157849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7" y="1364776"/>
            <a:ext cx="9280478" cy="5254387"/>
          </a:xfrm>
        </p:spPr>
      </p:pic>
    </p:spTree>
    <p:extLst>
      <p:ext uri="{BB962C8B-B14F-4D97-AF65-F5344CB8AC3E}">
        <p14:creationId xmlns:p14="http://schemas.microsoft.com/office/powerpoint/2010/main" val="255773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7" y="1446663"/>
            <a:ext cx="9593925" cy="5308979"/>
          </a:xfrm>
        </p:spPr>
      </p:pic>
    </p:spTree>
    <p:extLst>
      <p:ext uri="{BB962C8B-B14F-4D97-AF65-F5344CB8AC3E}">
        <p14:creationId xmlns:p14="http://schemas.microsoft.com/office/powerpoint/2010/main" val="328925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6 Counter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2" y="1705970"/>
            <a:ext cx="8884692" cy="4831308"/>
          </a:xfrm>
        </p:spPr>
      </p:pic>
    </p:spTree>
    <p:extLst>
      <p:ext uri="{BB962C8B-B14F-4D97-AF65-F5344CB8AC3E}">
        <p14:creationId xmlns:p14="http://schemas.microsoft.com/office/powerpoint/2010/main" val="406987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of the modulo 6 counter can be expressed by 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(S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)U	: V←V+1, C←0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U+S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: 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←0,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2" y="2133600"/>
            <a:ext cx="9512394" cy="4403678"/>
          </a:xfrm>
        </p:spPr>
      </p:pic>
    </p:spTree>
    <p:extLst>
      <p:ext uri="{BB962C8B-B14F-4D97-AF65-F5344CB8AC3E}">
        <p14:creationId xmlns:p14="http://schemas.microsoft.com/office/powerpoint/2010/main" val="45518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787" y="0"/>
            <a:ext cx="8911687" cy="222051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3" y="222051"/>
            <a:ext cx="8857396" cy="6635949"/>
          </a:xfrm>
        </p:spPr>
      </p:pic>
    </p:spTree>
    <p:extLst>
      <p:ext uri="{BB962C8B-B14F-4D97-AF65-F5344CB8AC3E}">
        <p14:creationId xmlns:p14="http://schemas.microsoft.com/office/powerpoint/2010/main" val="86458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492" y="0"/>
            <a:ext cx="8911687" cy="45719"/>
          </a:xfrm>
        </p:spPr>
        <p:txBody>
          <a:bodyPr>
            <a:normAutofit fontScale="90000"/>
          </a:bodyPr>
          <a:lstStyle/>
          <a:p>
            <a:r>
              <a:rPr lang="en-US" sz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3" y="45718"/>
            <a:ext cx="5282553" cy="49766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60" y="1593423"/>
            <a:ext cx="6875074" cy="4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152" y="0"/>
            <a:ext cx="8911687" cy="22655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Write valid RTL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tatements that realize the following transitions. All registers are  1-bit wide.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a.	IF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THEN copy X to W and copy Z to Y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b.	IF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THEN copy X  to W; otherwise copy Z to Y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c.	IF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THEN copy X to W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show the hardware to implement the RTL statements developed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qsn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2" y="2579427"/>
            <a:ext cx="9266829" cy="4278573"/>
          </a:xfrm>
        </p:spPr>
      </p:pic>
    </p:spTree>
    <p:extLst>
      <p:ext uri="{BB962C8B-B14F-4D97-AF65-F5344CB8AC3E}">
        <p14:creationId xmlns:p14="http://schemas.microsoft.com/office/powerpoint/2010/main" val="27844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digital system with two 1-bit registers, X and Y. The µop that copies the contents of register Y to register X can be expressed as X←Y.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2133600"/>
            <a:ext cx="8976574" cy="4357352"/>
          </a:xfrm>
        </p:spPr>
      </p:pic>
    </p:spTree>
    <p:extLst>
      <p:ext uri="{BB962C8B-B14F-4D97-AF65-F5344CB8AC3E}">
        <p14:creationId xmlns:p14="http://schemas.microsoft.com/office/powerpoint/2010/main" val="412096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901" y="-1"/>
            <a:ext cx="8911687" cy="2115404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Write the RTL code for the following transitions. All registers are 1-bit wide. Signals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never equal to 1 simultaneously.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a.	IF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THEN copy Y to X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THEN copy Y' to X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b.	IF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THEN set X to 0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THEN set X to X‘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show the hardware to implement the RTL statements developed for problem 3.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177" y="2654490"/>
            <a:ext cx="8325134" cy="4203510"/>
          </a:xfrm>
        </p:spPr>
      </p:pic>
    </p:spTree>
    <p:extLst>
      <p:ext uri="{BB962C8B-B14F-4D97-AF65-F5344CB8AC3E}">
        <p14:creationId xmlns:p14="http://schemas.microsoft.com/office/powerpoint/2010/main" val="2578548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592925" y="624110"/>
                <a:ext cx="8911687" cy="150949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Show the hardware to implement the following RTL code.</a:t>
                </a:r>
                <a:b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a.	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X←X +Y</a:t>
                </a:r>
                <a:b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	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X←X + Y' + 1</a:t>
                </a:r>
                <a:b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	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X←X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borderBox>
                  </m:oMath>
                </a14:m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92925" y="624110"/>
                <a:ext cx="8911687" cy="1509490"/>
              </a:xfrm>
              <a:blipFill rotWithShape="0">
                <a:blip r:embed="rId2"/>
                <a:stretch>
                  <a:fillRect l="-889" t="-2419" b="-3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1" y="2133599"/>
            <a:ext cx="8093122" cy="4444622"/>
          </a:xfrm>
        </p:spPr>
      </p:pic>
    </p:spTree>
    <p:extLst>
      <p:ext uri="{BB962C8B-B14F-4D97-AF65-F5344CB8AC3E}">
        <p14:creationId xmlns:p14="http://schemas.microsoft.com/office/powerpoint/2010/main" val="254862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12" y="1787857"/>
            <a:ext cx="6441743" cy="4531056"/>
          </a:xfrm>
        </p:spPr>
      </p:pic>
    </p:spTree>
    <p:extLst>
      <p:ext uri="{BB962C8B-B14F-4D97-AF65-F5344CB8AC3E}">
        <p14:creationId xmlns:p14="http://schemas.microsoft.com/office/powerpoint/2010/main" val="264040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949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Show the hardware to implement the following micro-operations. X consists of four D flip-flops. Each micro-operation occurs when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	b.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	c.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	d.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49" y="1280890"/>
            <a:ext cx="7083188" cy="5577110"/>
          </a:xfrm>
        </p:spPr>
      </p:pic>
    </p:spTree>
    <p:extLst>
      <p:ext uri="{BB962C8B-B14F-4D97-AF65-F5344CB8AC3E}">
        <p14:creationId xmlns:p14="http://schemas.microsoft.com/office/powerpoint/2010/main" val="309594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674" y="0"/>
            <a:ext cx="8911687" cy="78160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	Show the hardware to implement the following micro-operations. X consists of 12 flip-flops. Each micro-operation occurs when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=1.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6" y="781609"/>
            <a:ext cx="8598089" cy="5933090"/>
          </a:xfrm>
        </p:spPr>
      </p:pic>
    </p:spTree>
    <p:extLst>
      <p:ext uri="{BB962C8B-B14F-4D97-AF65-F5344CB8AC3E}">
        <p14:creationId xmlns:p14="http://schemas.microsoft.com/office/powerpoint/2010/main" val="92873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VHDL(Very high speed integrated circuit(VHSIC)Hardware Description Language)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VHDL was developed to provide a standard for designing digital systems.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VHDL specifies a formal syntax. The designer creates a design file using that syntax just as a programmer writes a C-program.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designer then synthesizes the design using only design package that can accept VHDL files. This is equivalent to the programmer compiling the C-program. It checks for errors in syntax and declaration, but not in logic.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designer debugs the design using simulation tools.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026" y="0"/>
            <a:ext cx="8911687" cy="586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VHDL: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09684"/>
            <a:ext cx="8915400" cy="6148316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PORTABILITY:</a:t>
            </a:r>
            <a:b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Just as a valid C-program can be compiled by any compliant C compiler, a VHDL design can be synthesized by any design system that supports VHDL.</a:t>
            </a: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INDEPENDENT:</a:t>
            </a:r>
            <a:b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VHDL file is device independent. The same file can be used to implement the design on a custom ICs, on ASICs or any PLD that is capable of containing the design.</a:t>
            </a: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SIMULATION:</a:t>
            </a:r>
            <a:b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VHDL designs can be simulated by the design system, allowing the designer to verify the design performance before committing it to hardware.</a:t>
            </a: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SPECIFICATION:</a:t>
            </a:r>
            <a:b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designer can design the system using a high level of abstraction , such as a finite state machine, down to a low level digital logic implementation.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0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VHDL: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VHDL source code often becomes long and difficult to follow, especially at a low level of abstraction.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less intuitive than a block diagram or RTL description of same system.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design tools may produce different valid design for the same system, especially for high level of abstraction, providing no details about the implementation.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16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360" y="-1"/>
            <a:ext cx="9079172" cy="16650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VHDL syntax:</a:t>
            </a:r>
            <a:br>
              <a:rPr lang="en-US" dirty="0" smtClean="0"/>
            </a:br>
            <a:r>
              <a:rPr lang="en-US" sz="2000" dirty="0"/>
              <a:t>VHDL design code has 3 primary sections:</a:t>
            </a:r>
            <a:br>
              <a:rPr lang="en-US" sz="2000" dirty="0"/>
            </a:br>
            <a:r>
              <a:rPr lang="en-US" sz="2000" dirty="0" err="1"/>
              <a:t>i</a:t>
            </a:r>
            <a:r>
              <a:rPr lang="en-US" sz="2000" dirty="0"/>
              <a:t>.	</a:t>
            </a:r>
            <a:r>
              <a:rPr lang="en-US" sz="2000" dirty="0" smtClean="0"/>
              <a:t>Library </a:t>
            </a:r>
            <a:r>
              <a:rPr lang="en-US" sz="2000" dirty="0"/>
              <a:t>declarations</a:t>
            </a:r>
            <a:br>
              <a:rPr lang="en-US" sz="2000" dirty="0"/>
            </a:br>
            <a:r>
              <a:rPr lang="en-US" sz="2000" dirty="0"/>
              <a:t>ii.	Entity section and </a:t>
            </a:r>
            <a:br>
              <a:rPr lang="en-US" sz="2000" dirty="0"/>
            </a:br>
            <a:r>
              <a:rPr lang="en-US" sz="2000" dirty="0"/>
              <a:t>iii.	Architecture section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359" y="1924335"/>
            <a:ext cx="8915400" cy="44645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declaration: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It consists of statements that specify libraries to be accessed and modules of these libraries to be  used.(such as “include” in C)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The most commonly used library is called IEEE. In this library, std_logic_1164 is used most often, which specifies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 and o/p declarations for the designer to use(such as “stdio.h” in C).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Library IEEE;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use IEEE.std_logic_1164.all;</a:t>
            </a:r>
          </a:p>
        </p:txBody>
      </p:sp>
    </p:spTree>
    <p:extLst>
      <p:ext uri="{BB962C8B-B14F-4D97-AF65-F5344CB8AC3E}">
        <p14:creationId xmlns:p14="http://schemas.microsoft.com/office/powerpoint/2010/main" val="3159978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379" y="518614"/>
            <a:ext cx="8911687" cy="1280890"/>
          </a:xfrm>
        </p:spPr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859" y="2212021"/>
            <a:ext cx="8915400" cy="33016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section, the entity section, the designer specifies the name of the design and its inputs and outputs.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designer does not specify the logic that uses and drives these signals here; that is done in the architecture section.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8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designs provide a path for data to flow from register Y to register X, but neither specifies when X should load this data.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transfer should occur when control input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high.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X←Y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conditions to the left of the colon are asserted, the data transfers specified by the µops are performed.</a:t>
            </a:r>
          </a:p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load register X and, in the bus-based implementation, to enable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tri-state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buffer so that the contents of register Y are placed on the bus.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8" y="1545465"/>
            <a:ext cx="8989454" cy="5100033"/>
          </a:xfrm>
        </p:spPr>
      </p:pic>
    </p:spTree>
    <p:extLst>
      <p:ext uri="{BB962C8B-B14F-4D97-AF65-F5344CB8AC3E}">
        <p14:creationId xmlns:p14="http://schemas.microsoft.com/office/powerpoint/2010/main" val="1248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41667"/>
            <a:ext cx="8911687" cy="5409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423" y="682580"/>
            <a:ext cx="8915400" cy="61754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to improve system performance is to perform two or more µops simultaneously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µops are separated by commas; the order in which they are written is unimportant because they are performed concurrently.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Consider:	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X←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Y, Y←Z  	or 	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Y←Z, X←Y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X=0, Y=1 and Z=0 just before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becomes 1, these µops set X=1(the original value of Y) and Y=0.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 single bus cannot be used here because a bus can hold only one value at a time.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both Y and Z must travel on the data paths simultaneously.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98" y="4314423"/>
            <a:ext cx="10058400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2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133" y="302138"/>
            <a:ext cx="8911687" cy="143651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transfers that occur when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X←Y, Z←Y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Y can be read by many other registers simultaneously; both micro operations can be performed concurrently.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20" y="2254250"/>
            <a:ext cx="9270745" cy="4603750"/>
          </a:xfrm>
        </p:spPr>
      </p:pic>
    </p:spTree>
    <p:extLst>
      <p:ext uri="{BB962C8B-B14F-4D97-AF65-F5344CB8AC3E}">
        <p14:creationId xmlns:p14="http://schemas.microsoft.com/office/powerpoint/2010/main" val="69977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015"/>
            <a:ext cx="8915400" cy="506332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is necessary to move a constant value into a register, rather than data from another register.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can be modified so that they are mutually exclusive.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	:X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	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:X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:X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		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:X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		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first, X is set to 1 when both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1.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second, X is set to 0.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third set, neither condition is met and the value of X is not changed.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7231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24232" y="-852990"/>
            <a:ext cx="4708482" cy="9526139"/>
          </a:xfrm>
        </p:spPr>
      </p:pic>
    </p:spTree>
    <p:extLst>
      <p:ext uri="{BB962C8B-B14F-4D97-AF65-F5344CB8AC3E}">
        <p14:creationId xmlns:p14="http://schemas.microsoft.com/office/powerpoint/2010/main" val="24542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03034" y="-968766"/>
            <a:ext cx="5090615" cy="10112540"/>
          </a:xfrm>
        </p:spPr>
      </p:pic>
    </p:spTree>
    <p:extLst>
      <p:ext uri="{BB962C8B-B14F-4D97-AF65-F5344CB8AC3E}">
        <p14:creationId xmlns:p14="http://schemas.microsoft.com/office/powerpoint/2010/main" val="15605753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513</Words>
  <Application>Microsoft Office PowerPoint</Application>
  <PresentationFormat>Widescreen</PresentationFormat>
  <Paragraphs>65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CHAPTER-3</vt:lpstr>
      <vt:lpstr>Consider a digital system with two 1-bit registers, X and Y. The µop that copies the contents of register Y to register X can be expressed as X←Y. </vt:lpstr>
      <vt:lpstr>Contd…</vt:lpstr>
      <vt:lpstr>Contd…</vt:lpstr>
      <vt:lpstr>Contd…</vt:lpstr>
      <vt:lpstr>Consider the transfers that occur when α = 1.      α: X←Y, Z←Y Register Y can be read by many other registers simultaneously; both micro operations can be performed concurrently.</vt:lpstr>
      <vt:lpstr>Contd…</vt:lpstr>
      <vt:lpstr>Contd…</vt:lpstr>
      <vt:lpstr>Contd…</vt:lpstr>
      <vt:lpstr>Arithmetic and logical + shift micro operations:</vt:lpstr>
      <vt:lpstr>Specification and implementation of simple systems:</vt:lpstr>
      <vt:lpstr>Contd…</vt:lpstr>
      <vt:lpstr>Contd…</vt:lpstr>
      <vt:lpstr>Contd…</vt:lpstr>
      <vt:lpstr>Modulo 6 Counter</vt:lpstr>
      <vt:lpstr>The behavior of the modulo 6 counter can be expressed by :    (S0+S1+S2+S3+S4)U : V←V+1, C←0      S5U+S6+S7  : V ←0, C ←1</vt:lpstr>
      <vt:lpstr>.</vt:lpstr>
      <vt:lpstr>.</vt:lpstr>
      <vt:lpstr>1. Write valid RTL statements that realize the following transitions. All registers are  1-bit wide.  a. IF α = 1 THEN copy X to W and copy Z to Y  b. IF α = 1 THEN copy X  to W; otherwise copy Z to Y  c. IF α = 0 THEN copy X to W 2. show the hardware to implement the RTL statements developed for qsn 1. </vt:lpstr>
      <vt:lpstr>3. Write the RTL code for the following transitions. All registers are 1-bit wide. Signals α and β are never equal to 1 simultaneously.   a. IF α = 1 THEN copy Y to X    IF β = 1 THEN copy Y' to X   b. IF α  = 1 THEN set X to 0    IF β = 1 THEN set X to X‘ 4. show the hardware to implement the RTL statements developed for problem 3.</vt:lpstr>
      <vt:lpstr>6. Show the hardware to implement the following RTL code.  a. α : X←X +Y  b. β : X←X + Y' + 1  c. γ : X←X ▭(+)  Y</vt:lpstr>
      <vt:lpstr>Contd…</vt:lpstr>
      <vt:lpstr>Q. Show the hardware to implement the following micro-operations. X consists of four D flip-flops. Each micro-operation occurs when α = 1.  a. shl(X) b. shr(X) c. cil(X) d. cil(X)  </vt:lpstr>
      <vt:lpstr>Q. Show the hardware to implement the following micro-operations. X consists of 12 flip-flops. Each micro-operation occurs when α =1.</vt:lpstr>
      <vt:lpstr>VHDL(Very high speed integrated circuit(VHSIC)Hardware Description Language)</vt:lpstr>
      <vt:lpstr>Advantages of VHDL:</vt:lpstr>
      <vt:lpstr>Disadvantages of VHDL:</vt:lpstr>
      <vt:lpstr>VHDL syntax: VHDL design code has 3 primary sections: i. Library declarations ii. Entity section and  iii. Architecture section </vt:lpstr>
      <vt:lpstr>Contd…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Bishal Trital</dc:creator>
  <cp:lastModifiedBy>Bishal Trital</cp:lastModifiedBy>
  <cp:revision>63</cp:revision>
  <dcterms:created xsi:type="dcterms:W3CDTF">2018-02-05T11:23:03Z</dcterms:created>
  <dcterms:modified xsi:type="dcterms:W3CDTF">2018-02-28T02:37:37Z</dcterms:modified>
</cp:coreProperties>
</file>