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82" r:id="rId3"/>
    <p:sldId id="283" r:id="rId4"/>
    <p:sldId id="284" r:id="rId5"/>
    <p:sldId id="285" r:id="rId6"/>
    <p:sldId id="257" r:id="rId7"/>
    <p:sldId id="258" r:id="rId8"/>
    <p:sldId id="259" r:id="rId9"/>
    <p:sldId id="260" r:id="rId10"/>
    <p:sldId id="261" r:id="rId11"/>
    <p:sldId id="262" r:id="rId12"/>
    <p:sldId id="280" r:id="rId13"/>
    <p:sldId id="281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7" r:id="rId32"/>
    <p:sldId id="288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DADE4AF-B867-4536-91B7-D99DAE0FEBBD}">
          <p14:sldIdLst>
            <p14:sldId id="256"/>
            <p14:sldId id="282"/>
            <p14:sldId id="283"/>
          </p14:sldIdLst>
        </p14:section>
        <p14:section name="Untitled Section" id="{5C936A59-850D-4AF1-86BA-F9580C0E1155}">
          <p14:sldIdLst>
            <p14:sldId id="284"/>
            <p14:sldId id="285"/>
            <p14:sldId id="257"/>
            <p14:sldId id="258"/>
            <p14:sldId id="259"/>
            <p14:sldId id="260"/>
            <p14:sldId id="261"/>
            <p14:sldId id="262"/>
            <p14:sldId id="280"/>
            <p14:sldId id="281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7"/>
            <p14:sldId id="28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CHAPTER-6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algn="ctr"/>
            <a:r>
              <a:rPr lang="en-US" sz="9600" dirty="0" smtClean="0"/>
              <a:t>Arithmetic Unit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201240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RTL code for Booth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979052"/>
            <a:ext cx="8915400" cy="3777622"/>
          </a:xfrm>
        </p:spPr>
        <p:txBody>
          <a:bodyPr>
            <a:noAutofit/>
          </a:bodyPr>
          <a:lstStyle/>
          <a:p>
            <a:pPr marL="400050" lvl="1" indent="0">
              <a:lnSpc>
                <a:spcPct val="150000"/>
              </a:lnSpc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          1: 	U &lt;- 0, Y</a:t>
            </a:r>
            <a:r>
              <a:rPr lang="en-US" sz="1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&lt;- 0, I &lt;- n</a:t>
            </a:r>
            <a:b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Y</a:t>
            </a:r>
            <a:r>
              <a:rPr lang="en-US" sz="1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1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’2:	U &lt;- U + X’ + 1</a:t>
            </a:r>
            <a:b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Y</a:t>
            </a:r>
            <a:r>
              <a:rPr lang="en-US" sz="1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’Y</a:t>
            </a:r>
            <a:r>
              <a:rPr lang="en-US" sz="1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2:	U &lt;- U + X</a:t>
            </a:r>
            <a:b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 2:	i &lt;- i – 1</a:t>
            </a:r>
            <a:b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 3:	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ashr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(UV),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cir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(Y), Y</a:t>
            </a:r>
            <a:r>
              <a:rPr lang="en-US" sz="1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&lt;- Y</a:t>
            </a:r>
            <a:r>
              <a:rPr lang="en-US" sz="1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br>
              <a:rPr lang="en-US" sz="1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     Z’3:	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goto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2</a:t>
            </a:r>
            <a:r>
              <a:rPr lang="en-US" sz="1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Z3:	FINISH &lt;- 1</a:t>
            </a:r>
          </a:p>
          <a:p>
            <a:pPr marL="400050" lvl="1" indent="0">
              <a:lnSpc>
                <a:spcPct val="150000"/>
              </a:lnSpc>
              <a:buNone/>
            </a:pPr>
            <a:r>
              <a:rPr lang="en-US" sz="1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br>
              <a:rPr lang="en-US" sz="1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br>
              <a:rPr lang="en-US" sz="1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8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34343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Perform 9 x -3 multiplication using Booth algorithm.</a:t>
            </a:r>
            <a:b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Here,</a:t>
            </a:r>
            <a:b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 = 9 = 01001</a:t>
            </a:r>
            <a:b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 = -3= 11101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9110" y="2133600"/>
            <a:ext cx="6619741" cy="4724400"/>
          </a:xfrm>
        </p:spPr>
      </p:pic>
    </p:spTree>
    <p:extLst>
      <p:ext uri="{BB962C8B-B14F-4D97-AF65-F5344CB8AC3E}">
        <p14:creationId xmlns:p14="http://schemas.microsoft.com/office/powerpoint/2010/main" val="886129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09"/>
            <a:ext cx="8911687" cy="160393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Shift subtract division </a:t>
            </a:r>
            <a:br>
              <a:rPr lang="en-US" dirty="0" smtClean="0"/>
            </a:b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(Before we look at the operation of the entire algorithm, consider the circumstances under which the first step terminates the algorithm. For 112÷7 with n=4, UV= 0111 0000 and X= 0111. Since, U≥X, the algorithm exists immediately. Had it proceeded, it should have produced a result of 16 (1 0000) and a remainder of 0. The value 1 0000 cannot be stored in a 4-bit register), this is the reason for the overflow.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9263" y="2537138"/>
            <a:ext cx="7572776" cy="3412901"/>
          </a:xfrm>
        </p:spPr>
      </p:pic>
    </p:spTree>
    <p:extLst>
      <p:ext uri="{BB962C8B-B14F-4D97-AF65-F5344CB8AC3E}">
        <p14:creationId xmlns:p14="http://schemas.microsoft.com/office/powerpoint/2010/main" val="8888456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Contd</a:t>
            </a:r>
            <a:r>
              <a:rPr lang="en-US" dirty="0" smtClean="0"/>
              <a:t>…</a:t>
            </a:r>
            <a:br>
              <a:rPr lang="en-US" dirty="0" smtClean="0"/>
            </a:b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Trace of the RTL code for the operation 147 ÷ 13.</a:t>
            </a:r>
            <a:b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Here, U = 1001, V = 0011, X = 1101 and n=4.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1984" y="1905000"/>
            <a:ext cx="7959144" cy="4953000"/>
          </a:xfrm>
        </p:spPr>
      </p:pic>
    </p:spTree>
    <p:extLst>
      <p:ext uri="{BB962C8B-B14F-4D97-AF65-F5344CB8AC3E}">
        <p14:creationId xmlns:p14="http://schemas.microsoft.com/office/powerpoint/2010/main" val="14086299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Coded Decimal(BCD)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7594" y="2146037"/>
            <a:ext cx="6877319" cy="4306277"/>
          </a:xfrm>
        </p:spPr>
      </p:pic>
    </p:spTree>
    <p:extLst>
      <p:ext uri="{BB962C8B-B14F-4D97-AF65-F5344CB8AC3E}">
        <p14:creationId xmlns:p14="http://schemas.microsoft.com/office/powerpoint/2010/main" val="31918481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BCD adder:</a:t>
            </a:r>
            <a:br>
              <a:rPr lang="en-US" dirty="0" smtClean="0"/>
            </a:b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(When two decimal numbers are added, the maximum result is 19 =&gt; (9 + 9 +1(carry)))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045" y="1648496"/>
            <a:ext cx="8500055" cy="4997003"/>
          </a:xfrm>
        </p:spPr>
      </p:pic>
    </p:spTree>
    <p:extLst>
      <p:ext uri="{BB962C8B-B14F-4D97-AF65-F5344CB8AC3E}">
        <p14:creationId xmlns:p14="http://schemas.microsoft.com/office/powerpoint/2010/main" val="27623426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Contd</a:t>
            </a:r>
            <a:r>
              <a:rPr lang="en-US" dirty="0" smtClean="0"/>
              <a:t>…</a:t>
            </a:r>
            <a:br>
              <a:rPr lang="en-US" dirty="0" smtClean="0"/>
            </a:b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(The condition for the correction and setting c=1 is:</a:t>
            </a:r>
            <a:b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c = k + z</a:t>
            </a:r>
            <a:r>
              <a:rPr lang="en-US" sz="1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1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+ z</a:t>
            </a:r>
            <a:r>
              <a:rPr lang="en-US" sz="1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1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1)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5623" y="1996225"/>
            <a:ext cx="8293994" cy="4861775"/>
          </a:xfrm>
        </p:spPr>
      </p:pic>
    </p:spTree>
    <p:extLst>
      <p:ext uri="{BB962C8B-B14F-4D97-AF65-F5344CB8AC3E}">
        <p14:creationId xmlns:p14="http://schemas.microsoft.com/office/powerpoint/2010/main" val="15363729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2908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Specialized Arithmetic hardware</a:t>
            </a:r>
            <a:br>
              <a:rPr lang="en-US" dirty="0" smtClean="0"/>
            </a:b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1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PIPELINING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660" y="1592892"/>
            <a:ext cx="6106377" cy="380100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02288" y="5541890"/>
            <a:ext cx="9208394" cy="131318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time taken by non-pipelined unit to calculate 1 result. Requires n.T</a:t>
            </a:r>
            <a:r>
              <a:rPr lang="en-US" sz="1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time to calculate n results.</a:t>
            </a:r>
            <a:b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Pipelined unit requires k time units, each of duration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400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, to move the first piece of data through the pipeline.</a:t>
            </a:r>
            <a:b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Because, additional data enters the pipeline during every cycle, it will output the remaining n-1 results during next n-1 cycles.</a:t>
            </a:r>
          </a:p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=&gt; thus, the pipelined unit requires (k + n – 1) cycles, each of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400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1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time, to calculate same results.</a:t>
            </a:r>
            <a:b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speedup can be calculated by the formula above.</a:t>
            </a:r>
            <a:b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48455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Contd</a:t>
            </a:r>
            <a:r>
              <a:rPr lang="en-US" dirty="0" smtClean="0"/>
              <a:t>…..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Data enters into a stage of the pipeline, which performs some arithmetic operations on those data.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results are then passed to next stage which performs its operation and so on until the final computation ha been performed.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Each stage performs only its specific function, no need to be capable of performing the task of any other stage.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pipeline does not speed up an individual computation. It improves the performance by overlapping computations where each stage can operate on different data simultaneously.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net effect is that output appears more quickly than in non-pipeline arithmetic unit, thereby increasing the throughput.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20329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Lookup Tables: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442434"/>
            <a:ext cx="8915400" cy="5415566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Any combinational circuit can be implemented by ROM is a lookup table.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Inputs to the combinational circuit serve as the address input of the ROM.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outputs of the ROM corresponds to the output of the combinational  circuit.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ROM is programmed with data such that the correct values are output for any possible input values.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Consider a 4 x 1 ROM programmed to mimic a two input AND gate.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 programming ROM with data shown, it outputs the same values as the AND gate for all possible values of X and Y.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3576" y="3769943"/>
            <a:ext cx="5887272" cy="187668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683358" y="4940945"/>
            <a:ext cx="9188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gate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919597" y="5358451"/>
            <a:ext cx="19912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Lookup ROM equivalent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999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Shift-add multiplication:</a:t>
            </a:r>
            <a:br>
              <a:rPr lang="en-US" dirty="0" smtClean="0"/>
            </a:b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=&gt; multiplication of unsigned numbers.</a:t>
            </a:r>
            <a:b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=&gt; multiplication can be performed by repeated addition of multiplicand and shifting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5172" y="1905000"/>
            <a:ext cx="5437842" cy="4953000"/>
          </a:xfrm>
        </p:spPr>
      </p:pic>
    </p:spTree>
    <p:extLst>
      <p:ext uri="{BB962C8B-B14F-4D97-AF65-F5344CB8AC3E}">
        <p14:creationId xmlns:p14="http://schemas.microsoft.com/office/powerpoint/2010/main" val="35546039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Contd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..(a multiplier implemented using a lookup ROM)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5627" y="1481071"/>
            <a:ext cx="7096260" cy="4932607"/>
          </a:xfrm>
        </p:spPr>
      </p:pic>
    </p:spTree>
    <p:extLst>
      <p:ext uri="{BB962C8B-B14F-4D97-AF65-F5344CB8AC3E}">
        <p14:creationId xmlns:p14="http://schemas.microsoft.com/office/powerpoint/2010/main" val="13640400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Contd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Registers X and Y supply the address inputs to lookup ROM.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It’s outputs are the product of X and Y, and are routed to registers U and V.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Each of 256 locations must contain the 8-bit product of X and Y.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example, location 1011 1101 contains the data 1000 1111, 143, the product of 1011(11) and 1101(13).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Advantages: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=&gt; the hardware may be less complex than that of the original shift-add implementation.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=&gt; can multiply numbers more quickly than the shift-add hardware.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=&gt; However, size of the lookup ROM grows rapidly as the size of the operands increases.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31700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Wallace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7244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Combinational circuit used to multiply two numbers.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Instead of performing additions using standard parallel adder, Wallace tree uses carry save adder and only one parallel adder.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Carry save adder can add 3 values simultaneously. However, it does not output a single result, but provides both sum and a set of carry bits as output.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form the final sum, S and C must be added together because carry bits do not propagate through the adder.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2625" y="4022411"/>
            <a:ext cx="6880626" cy="180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1602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use a carry save adder to perform multiplication, we first calculate the partial product of the multiplication and input them to carry save adder.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1995" y="1596981"/>
            <a:ext cx="5311158" cy="3978536"/>
          </a:xfrm>
        </p:spPr>
      </p:pic>
      <p:sp>
        <p:nvSpPr>
          <p:cNvPr id="5" name="TextBox 4"/>
          <p:cNvSpPr txBox="1"/>
          <p:nvPr/>
        </p:nvSpPr>
        <p:spPr>
          <a:xfrm>
            <a:off x="3721995" y="5704306"/>
            <a:ext cx="5198859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Fig: Generating partial products for multiplication using Wallace tree.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30876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3 x 3 multiplier constructed using carry save adder.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7893" y="1403797"/>
            <a:ext cx="6156101" cy="4443659"/>
          </a:xfrm>
        </p:spPr>
      </p:pic>
    </p:spTree>
    <p:extLst>
      <p:ext uri="{BB962C8B-B14F-4D97-AF65-F5344CB8AC3E}">
        <p14:creationId xmlns:p14="http://schemas.microsoft.com/office/powerpoint/2010/main" val="25388464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Contd..</a:t>
            </a:r>
            <a:br>
              <a:rPr lang="en-US" dirty="0" smtClean="0"/>
            </a:b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4 x 4 Wallace tree multiplier.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6687" y="1905000"/>
            <a:ext cx="5898524" cy="4534437"/>
          </a:xfrm>
        </p:spPr>
      </p:pic>
    </p:spTree>
    <p:extLst>
      <p:ext uri="{BB962C8B-B14F-4D97-AF65-F5344CB8AC3E}">
        <p14:creationId xmlns:p14="http://schemas.microsoft.com/office/powerpoint/2010/main" val="1206603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Contd</a:t>
            </a:r>
            <a:r>
              <a:rPr lang="en-US" dirty="0" smtClean="0"/>
              <a:t>…</a:t>
            </a:r>
            <a:br>
              <a:rPr lang="en-US" dirty="0" smtClean="0"/>
            </a:b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8 x 8 Wallace tree multiplier.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3421" y="1905000"/>
            <a:ext cx="6535278" cy="4953000"/>
          </a:xfrm>
        </p:spPr>
      </p:pic>
    </p:spTree>
    <p:extLst>
      <p:ext uri="{BB962C8B-B14F-4D97-AF65-F5344CB8AC3E}">
        <p14:creationId xmlns:p14="http://schemas.microsoft.com/office/powerpoint/2010/main" val="16963358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79687"/>
          </a:xfrm>
        </p:spPr>
        <p:txBody>
          <a:bodyPr/>
          <a:lstStyle/>
          <a:p>
            <a:r>
              <a:rPr lang="en-US" dirty="0" smtClean="0"/>
              <a:t>Floating point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403797"/>
            <a:ext cx="8915400" cy="5254580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Floating point format is similar to scientific notation.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Using scientific notation, we can express a number in different ways.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i.e. 	-1234.5678 = -1.2345678 x 10</a:t>
            </a:r>
            <a:r>
              <a:rPr lang="en-US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br>
              <a:rPr lang="en-US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= -1234567.8 x 10</a:t>
            </a:r>
            <a:r>
              <a:rPr lang="en-US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-3        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Computers can be efficient if each number can have only one representation (unique).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So, floating point numbers must be normalized i.e. each number significand is a fraction with no leading zeros.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Thus, the only valid floating point representation for this number is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-.12345678 x 10</a:t>
            </a:r>
            <a:r>
              <a:rPr lang="en-US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br>
              <a:rPr lang="en-US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 normalized representation works well for every possible numbers except 0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computer stores floating point numbers in a pre-defined format.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=&gt; Each number requires signed bit.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=&gt; A significand of some pre-defined length.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=&gt; An exponent of some given length.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i.e.X</a:t>
            </a:r>
            <a:r>
              <a:rPr lang="en-US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where X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=1, X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=12345678 and X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=4</a:t>
            </a:r>
          </a:p>
          <a:p>
            <a:pPr marL="0" indent="0">
              <a:buNone/>
            </a:pPr>
            <a:r>
              <a:rPr lang="en-US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     	</a:t>
            </a:r>
            <a:endParaRPr 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75200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Contd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represent negative exponents, one possibility is to use two’s complement values, the prevalent practice is to use biasing.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Assume that X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has four bits, and should be able to represent all exponents from -8 to +7.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do so, a set bias value is added to the actual exponent and result is stored in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-8 is represented as -8 + bias = -8 +8 = 0(0000).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+7 is represented as +7 + bias = +7 +8 = 15(1111).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98552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IEEE 754 floating point standard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661375"/>
            <a:ext cx="8915400" cy="4881093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Defines set format and operation modes. Doesn’t specify arithmetic procedures and hardware to be used.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IEEE 754 standard is used in virtually all CPUs that have floating point capability.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IEEE 754 standard specifies two precisions for floating point numbers.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single precision number having 32 bits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double precision number having 64 bits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single precision,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bit for sign, 8 bit for exponent &amp; 23 bit for significand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double precision,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bit for sign, 11 bit for exponent &amp; 52 bit for significand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Significand falls in the range 1 ≤ significand &lt; 2.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Exponent uses a bias of 127, having range -126 t0 127.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Exponent values 0000 0000(-127) and 1111 1111(128) are used for special numbers.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9745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Contd</a:t>
            </a:r>
            <a:r>
              <a:rPr lang="en-US" dirty="0" smtClean="0"/>
              <a:t>…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7442" y="1687132"/>
            <a:ext cx="6596737" cy="4687909"/>
          </a:xfrm>
        </p:spPr>
      </p:pic>
    </p:spTree>
    <p:extLst>
      <p:ext uri="{BB962C8B-B14F-4D97-AF65-F5344CB8AC3E}">
        <p14:creationId xmlns:p14="http://schemas.microsoft.com/office/powerpoint/2010/main" val="18125625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Contd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+19.5 = 10011.1 or 1.00111 x 2</a:t>
            </a:r>
            <a:r>
              <a:rPr lang="en-US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 binary.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+19.5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sign = 0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significand = 001 1100 0000 0000 0000 0000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exponent = 1000 0011 (131 = 4 + 127)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0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sign = 0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significand = 000 0000 0000 0000 0000 0000 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exponent = 0000 0000</a:t>
            </a:r>
          </a:p>
          <a:p>
            <a:endParaRPr 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Elbow Connector 10"/>
          <p:cNvCxnSpPr/>
          <p:nvPr/>
        </p:nvCxnSpPr>
        <p:spPr>
          <a:xfrm>
            <a:off x="5112913" y="2408349"/>
            <a:ext cx="231819" cy="18030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344732" y="2403988"/>
            <a:ext cx="37930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Not included, presence is implicit in this standard.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68655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92566"/>
          </a:xfrm>
        </p:spPr>
        <p:txBody>
          <a:bodyPr>
            <a:normAutofit/>
          </a:bodyPr>
          <a:lstStyle/>
          <a:p>
            <a:r>
              <a:rPr lang="en-US" sz="3200" dirty="0" smtClean="0"/>
              <a:t>Addition and subtraction in Signed Notation</a:t>
            </a:r>
            <a:endParaRPr lang="en-US" sz="32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809860" y="-1324262"/>
            <a:ext cx="2917813" cy="807622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7637272" y="2281477"/>
            <a:ext cx="2561536" cy="6344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2113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Contd…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400025" y="-1506829"/>
            <a:ext cx="5460643" cy="10998561"/>
          </a:xfrm>
        </p:spPr>
      </p:pic>
    </p:spTree>
    <p:extLst>
      <p:ext uri="{BB962C8B-B14F-4D97-AF65-F5344CB8AC3E}">
        <p14:creationId xmlns:p14="http://schemas.microsoft.com/office/powerpoint/2010/main" val="1483511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RTL code for shift-add multiplication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4867" y="1661375"/>
            <a:ext cx="5215180" cy="4314422"/>
          </a:xfrm>
        </p:spPr>
      </p:pic>
    </p:spTree>
    <p:extLst>
      <p:ext uri="{BB962C8B-B14F-4D97-AF65-F5344CB8AC3E}">
        <p14:creationId xmlns:p14="http://schemas.microsoft.com/office/powerpoint/2010/main" val="3310425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Contd</a:t>
            </a:r>
            <a:r>
              <a:rPr lang="en-US" dirty="0" smtClean="0"/>
              <a:t>…</a:t>
            </a:r>
            <a:br>
              <a:rPr lang="en-US" dirty="0" smtClean="0"/>
            </a:b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 UV &lt;- X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Y; X= 1101 and Y=1011.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3803" y="1777286"/>
            <a:ext cx="8100811" cy="4971244"/>
          </a:xfrm>
        </p:spPr>
      </p:pic>
    </p:spTree>
    <p:extLst>
      <p:ext uri="{BB962C8B-B14F-4D97-AF65-F5344CB8AC3E}">
        <p14:creationId xmlns:p14="http://schemas.microsoft.com/office/powerpoint/2010/main" val="2690331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Booth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reduces the number of addition.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Negative multiplier, positive multiplier are treated the same.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negative numbers multiplication, the operation is performed by representing the negative numbers in it’s 2’s complement form.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ADVANTAGES: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=&gt;When there are lot of ones, all will be cancelled and replaced with zeros.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=&gt; More zeros means, it reduces the addition(no operation is done with zeros)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=&gt; But shift remains the same, can’t be reduced.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8775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Contd</a:t>
            </a:r>
            <a:r>
              <a:rPr lang="en-US" dirty="0" smtClean="0"/>
              <a:t>…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0777" y="1390917"/>
            <a:ext cx="5769735" cy="4971245"/>
          </a:xfrm>
        </p:spPr>
      </p:pic>
    </p:spTree>
    <p:extLst>
      <p:ext uri="{BB962C8B-B14F-4D97-AF65-F5344CB8AC3E}">
        <p14:creationId xmlns:p14="http://schemas.microsoft.com/office/powerpoint/2010/main" val="38569887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41051"/>
          </a:xfrm>
        </p:spPr>
        <p:txBody>
          <a:bodyPr/>
          <a:lstStyle/>
          <a:p>
            <a:r>
              <a:rPr lang="en-US" dirty="0" smtClean="0"/>
              <a:t>Multiply 9 x 3 using booth algorithm.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715" y="1365160"/>
            <a:ext cx="7675809" cy="5074277"/>
          </a:xfrm>
        </p:spPr>
      </p:pic>
    </p:spTree>
    <p:extLst>
      <p:ext uri="{BB962C8B-B14F-4D97-AF65-F5344CB8AC3E}">
        <p14:creationId xmlns:p14="http://schemas.microsoft.com/office/powerpoint/2010/main" val="18623104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Contd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 Verification: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1 1 1 1 0 0 1 0 1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Since there is end around carry, we find it’s 2’s complement and place ‘-’ sign before the equivalent decimal.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i.e. 0 0 0 0 0 1 1 0 1 1 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i.e. -27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3591738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408</TotalTime>
  <Words>775</Words>
  <Application>Microsoft Office PowerPoint</Application>
  <PresentationFormat>Widescreen</PresentationFormat>
  <Paragraphs>109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Arial</vt:lpstr>
      <vt:lpstr>Century Gothic</vt:lpstr>
      <vt:lpstr>Times New Roman</vt:lpstr>
      <vt:lpstr>Wingdings</vt:lpstr>
      <vt:lpstr>Wingdings 3</vt:lpstr>
      <vt:lpstr>Wisp</vt:lpstr>
      <vt:lpstr>CHAPTER-6</vt:lpstr>
      <vt:lpstr>Shift-add multiplication: =&gt; multiplication of unsigned numbers. =&gt; multiplication can be performed by repeated addition of multiplicand and shifting</vt:lpstr>
      <vt:lpstr>Contd…</vt:lpstr>
      <vt:lpstr>RTL code for shift-add multiplication</vt:lpstr>
      <vt:lpstr>Contd… Example UV &lt;- X x Y; X= 1101 and Y=1011.</vt:lpstr>
      <vt:lpstr>Booth Algorithm</vt:lpstr>
      <vt:lpstr>Contd…</vt:lpstr>
      <vt:lpstr>Multiply 9 x 3 using booth algorithm.</vt:lpstr>
      <vt:lpstr>Contd…</vt:lpstr>
      <vt:lpstr>RTL code for Booth algorithm</vt:lpstr>
      <vt:lpstr>Perform 9 x -3 multiplication using Booth algorithm. Here, X = 9 = 01001 Y = -3= 11101</vt:lpstr>
      <vt:lpstr>Shift subtract division  (Before we look at the operation of the entire algorithm, consider the circumstances under which the first step terminates the algorithm. For 112÷7 with n=4, UV= 0111 0000 and X= 0111. Since, U≥X, the algorithm exists immediately. Had it proceeded, it should have produced a result of 16 (1 0000) and a remainder of 0. The value 1 0000 cannot be stored in a 4-bit register), this is the reason for the overflow.</vt:lpstr>
      <vt:lpstr>Contd… Trace of the RTL code for the operation 147 ÷ 13. Here, U = 1001, V = 0011, X = 1101 and n=4.</vt:lpstr>
      <vt:lpstr>Binary Coded Decimal(BCD)</vt:lpstr>
      <vt:lpstr>BCD adder: (When two decimal numbers are added, the maximum result is 19 =&gt; (9 + 9 +1(carry)))</vt:lpstr>
      <vt:lpstr>Contd… (The condition for the correction and setting c=1 is:    c = k + z8z4 + z8z2  = 1)</vt:lpstr>
      <vt:lpstr>Specialized Arithmetic hardware 1. PIPELINING </vt:lpstr>
      <vt:lpstr>Contd…..</vt:lpstr>
      <vt:lpstr>2. Lookup Tables:</vt:lpstr>
      <vt:lpstr>Contd..(a multiplier implemented using a lookup ROM)</vt:lpstr>
      <vt:lpstr>Contd…</vt:lpstr>
      <vt:lpstr>3. Wallace Tree</vt:lpstr>
      <vt:lpstr>To use a carry save adder to perform multiplication, we first calculate the partial product of the multiplication and input them to carry save adder.</vt:lpstr>
      <vt:lpstr>A 3 x 3 multiplier constructed using carry save adder.</vt:lpstr>
      <vt:lpstr>Contd.. A 4 x 4 Wallace tree multiplier.</vt:lpstr>
      <vt:lpstr>Contd… An 8 x 8 Wallace tree multiplier.</vt:lpstr>
      <vt:lpstr>Floating point numbers</vt:lpstr>
      <vt:lpstr>Contd…</vt:lpstr>
      <vt:lpstr>IEEE 754 floating point standard</vt:lpstr>
      <vt:lpstr>Contd…</vt:lpstr>
      <vt:lpstr>Addition and subtraction in Signed Notation</vt:lpstr>
      <vt:lpstr>Contd…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CHAPTER-6</dc:title>
  <dc:creator>Bishal Trital</dc:creator>
  <cp:lastModifiedBy>Bishal Trital</cp:lastModifiedBy>
  <cp:revision>60</cp:revision>
  <dcterms:created xsi:type="dcterms:W3CDTF">2018-01-01T08:36:44Z</dcterms:created>
  <dcterms:modified xsi:type="dcterms:W3CDTF">2018-02-06T10:55:21Z</dcterms:modified>
</cp:coreProperties>
</file>