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058" y="1213834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483" y="1631324"/>
            <a:ext cx="8915400" cy="43831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written in high level language is input to compiler. The compiler makes sure that every statement in program is valid.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has no errors, the compiling of the program will be finished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generates object code.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the program has been compiled successfully, but it is not yet ready to be executed.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programs use the object code of other program in addition to their own.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Linker combines your object code with any other required object code.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combined code is stored as an executable file. It is actually the code that the computer run.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loader copies the executable file into memory, the microprocessor then runs the machine code contained in that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6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assembly language instruction corresponds to one unique machine code instruction.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assembler, like the compiler converts its source code to object code.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there, it follows the linking and loading procedure that was used for compiled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7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types:</a:t>
            </a:r>
            <a:br>
              <a:rPr lang="en-US" dirty="0" smtClean="0"/>
            </a:br>
            <a:r>
              <a:rPr lang="en-US" dirty="0" smtClean="0"/>
              <a:t>(Based on types of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=&gt;do not modify the data; only copy values to destination.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load data from memory to microprocessor.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store data from microprocessor into memory.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move data within the microprocessor.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input data to the microprocessor.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	output data from the microprocessor.</a:t>
            </a:r>
          </a:p>
        </p:txBody>
      </p:sp>
    </p:spTree>
    <p:extLst>
      <p:ext uri="{BB962C8B-B14F-4D97-AF65-F5344CB8AC3E}">
        <p14:creationId xmlns:p14="http://schemas.microsoft.com/office/powerpoint/2010/main" val="216247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Operation Instruction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=&gt;modifies the value.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=&gt;performs some operations using one or two operands.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=&gt;Arithmetic operations like add, subtract, multiply, increment, decrement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=&gt;Logical operations like AND, OR, XOR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=&gt;Shift instructions.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5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Instruction: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=&gt;instruction that determines the flow of execution of programs.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=&gt;looping instruction like for, while, do…while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=&gt;CALL and RETURN statements(used by Assembly language) to run some micro-routine.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=&gt;Interrupt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=&gt;HLT, causes the microprocessor to stop executing instruction such as the end of program.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7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br>
              <a:rPr lang="en-US" dirty="0" smtClean="0"/>
            </a:br>
            <a:r>
              <a:rPr lang="en-US" dirty="0" smtClean="0"/>
              <a:t>(Based on address field)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3-address instruction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=&gt;each instruction specifies two operand location and one result location.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y+z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2-address instruction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=&gt;each instruction specifies either one operand and result or two operand location, one of which is also used as result location.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 X,Y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A,B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R,B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9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1-address instruction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uses implicit accumulator register for all data manipulation.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opcode X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B implies A&lt;-A+B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0-address instruction</a:t>
            </a:r>
            <a:br>
              <a:rPr lang="en-US" dirty="0" smtClean="0"/>
            </a:br>
            <a:r>
              <a:rPr lang="en-US" dirty="0" smtClean="0"/>
              <a:t>=&gt;does not use address field for the instructions like ADD,SUB,MUL, etc.</a:t>
            </a:r>
            <a:br>
              <a:rPr lang="en-US" dirty="0" smtClean="0"/>
            </a:br>
            <a:r>
              <a:rPr lang="en-US" dirty="0" smtClean="0"/>
              <a:t>=&gt;the PUSH and POP, however need an address field to specify the operand that communicate the stack.</a:t>
            </a:r>
            <a:br>
              <a:rPr lang="en-US" dirty="0" smtClean="0"/>
            </a:br>
            <a:r>
              <a:rPr lang="en-US" dirty="0" smtClean="0"/>
              <a:t>=&gt;the name 0-address is given because of the absence of address field in the computational instruction.</a:t>
            </a:r>
            <a:br>
              <a:rPr lang="en-US" dirty="0" smtClean="0"/>
            </a:br>
            <a:r>
              <a:rPr lang="en-US" dirty="0" smtClean="0"/>
              <a:t>Example: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PUSH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A //Top of Stack &lt;-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 </a:t>
            </a:r>
            <a:b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PUSH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B //Top of Stack &lt;- B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</a:b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ADD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//Top of Stack &lt;- (A + B)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779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250195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33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important in the design of the microprocessor.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Poorly designed ISA, even if implemented well leads to bad microprocessor design.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designed ISA leads to powerful microprocessor.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magical formula for designing ISA; same requirement can have different ISA design, each of which can be valid.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evaluate trade-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performance, size and cost.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beginning the design of ISA, it is to be decided what should ISA and its processor be able to do.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1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44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those attributes of a system visible to a programmer.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refers to those attributes that have direct impact on logical execution of  program.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	Instruction set, data types, I/O mechanism, addressing modes, cache optimization.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Says what to do?(instruction set)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processor is to be used for general purpose computing, requires relatively large set of instruction to perform variety of tasks; for specialized processor, the task of microprocessor is very little and well known in advance.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orthogonal if they do not overlap or perform the same function. Good ISA design should minimize the overlapping.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other issues that must be dealt while designing ISA are: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optimization of register set.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=&gt;type and size of data that microprocessor uses.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=&gt;Are conditional instruction needed?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=&gt;Are interrupts needed?</a:t>
            </a:r>
          </a:p>
        </p:txBody>
      </p:sp>
    </p:spTree>
    <p:extLst>
      <p:ext uri="{BB962C8B-B14F-4D97-AF65-F5344CB8AC3E}">
        <p14:creationId xmlns:p14="http://schemas.microsoft.com/office/powerpoint/2010/main" val="4084978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598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bits of instructions are divided into groups called fields. The most common field in instruction format are: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an operation code field that specifies the operations to be performed.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the address field that designates an address or a processor register.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=&gt;the mode field that specifies the way operands or effective address is determined.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instruction format: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First 12 bits(0-11), specify an address.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=&gt;Next 3 bit specify operation code (opcode).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=&gt;Leftmost bit specify the addressing mode I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 = 0 for direct address.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 = 1 for indirect address.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24" y="3641358"/>
            <a:ext cx="331516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7113"/>
          </a:xfrm>
        </p:spPr>
        <p:txBody>
          <a:bodyPr>
            <a:normAutofit/>
          </a:bodyPr>
          <a:lstStyle/>
          <a:p>
            <a:r>
              <a:rPr lang="en-US" dirty="0" smtClean="0"/>
              <a:t>Addressing modes:</a:t>
            </a:r>
            <a:br>
              <a:rPr lang="en-US" dirty="0" smtClean="0"/>
            </a:br>
            <a:r>
              <a:rPr lang="en-US" sz="2000" dirty="0" smtClean="0"/>
              <a:t>The way in which operands are specified in an instruction.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mode: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contains memory addresses that CPU accesses.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LDAC 5, read data from memory location 5 and stores in accumulator.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mode: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The address in the instruction is not the address of operand, rather it contains the address of memory location where operand resides.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LDAC @5 or LDAC (5), first retrieves the content of memory location 5 , say 10. The CPU then retrieves the content of memory location 10, that actually contains the operand.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direct and register indirect modes: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works same as direct and indirect modes, except they do not specify memory address, instead they specify a register.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LDAC (R) or LDAC @R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LDAC 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6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mode: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=&gt;operand specified is not an address, it is actual data to be used.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LDAC #5 moves the data value 5 into accumulator.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mode: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=&gt;doesn’t explicitly specify an operand, instruction always refers to accumulator.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CLAC, which clears the accumulator.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mode: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=&gt;operand specified is an offset, not the actual address which is added to the content of program counter register to generate required address.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LDAC $5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=&gt;if next instruction is at location 12 i.e. PC has value 12, the instruction reads data from 12 +5 = 17 location and stores in accumulator.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5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mode and base address mode: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=&gt;Index mode works like relative mode, except the address supplied by instruction is added to the content of index register.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LDAC 5(X), reads from 10 + 5 = 15(index register contains value 10)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=&gt;Base address mode is same as index mode except index register is replaced by base register.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9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 microarchitecture(low level).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operational unit and their interconnection that realizes the architecture specification.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hardware details such as control signal, interface between computer &amp; peripherals, memory technology used, address, 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Says how to do? (implementation of architecture)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computer is running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(what to do?), it is an architectural design issue.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organizational issue whether that instruction will be implemented by a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multiple unit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 unit that makes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use of add instruction.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(how to do?)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Programming Language</a:t>
            </a:r>
          </a:p>
          <a:p>
            <a:r>
              <a:rPr lang="en-US" dirty="0" smtClean="0"/>
              <a:t>Assembly Level Language</a:t>
            </a:r>
          </a:p>
          <a:p>
            <a:r>
              <a:rPr lang="en-US" dirty="0" smtClean="0"/>
              <a:t>Machine Level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natural languages.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for programmer to read and write.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converted to machine level language before execution; execution time is a bit longer.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C, C++, java.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mnemonics instead of numeric generation codes.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dependent.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 converts into machine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than machine language.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lowest level of abstraction.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binary language because they contain only 0s and 1s.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read write and debug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2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assembling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29" y="2136107"/>
            <a:ext cx="6049219" cy="1867161"/>
          </a:xfrm>
        </p:spPr>
      </p:pic>
    </p:spTree>
    <p:extLst>
      <p:ext uri="{BB962C8B-B14F-4D97-AF65-F5344CB8AC3E}">
        <p14:creationId xmlns:p14="http://schemas.microsoft.com/office/powerpoint/2010/main" val="6243492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690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Unicode MS</vt:lpstr>
      <vt:lpstr>Arial</vt:lpstr>
      <vt:lpstr>Century Gothic</vt:lpstr>
      <vt:lpstr>Times New Roman</vt:lpstr>
      <vt:lpstr>Wingdings 3</vt:lpstr>
      <vt:lpstr>Wisp</vt:lpstr>
      <vt:lpstr>INTRODUCTION</vt:lpstr>
      <vt:lpstr>Computer Architecture</vt:lpstr>
      <vt:lpstr>Computer Organization</vt:lpstr>
      <vt:lpstr>Example</vt:lpstr>
      <vt:lpstr>Levels of Programming Languages:</vt:lpstr>
      <vt:lpstr>High Level Language</vt:lpstr>
      <vt:lpstr>Assembly Level Language</vt:lpstr>
      <vt:lpstr>Machine Level Language</vt:lpstr>
      <vt:lpstr>Compiling and assembling program</vt:lpstr>
      <vt:lpstr>(contd.)</vt:lpstr>
      <vt:lpstr>Contd….</vt:lpstr>
      <vt:lpstr>Instruction types: (Based on types of operation)</vt:lpstr>
      <vt:lpstr>Contd..</vt:lpstr>
      <vt:lpstr>Contd…</vt:lpstr>
      <vt:lpstr>Contd.. (Based on address field)</vt:lpstr>
      <vt:lpstr>Contd..</vt:lpstr>
      <vt:lpstr>Contd..</vt:lpstr>
      <vt:lpstr>Contd…</vt:lpstr>
      <vt:lpstr>Instruction Set Architecture Design</vt:lpstr>
      <vt:lpstr>Contd..</vt:lpstr>
      <vt:lpstr>Instruction Format</vt:lpstr>
      <vt:lpstr>Addressing modes: The way in which operands are specified in an instruction.</vt:lpstr>
      <vt:lpstr>Contd..</vt:lpstr>
      <vt:lpstr>Contd..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Bishal Trital</dc:creator>
  <cp:lastModifiedBy>Bishal Trital</cp:lastModifiedBy>
  <cp:revision>40</cp:revision>
  <dcterms:created xsi:type="dcterms:W3CDTF">2017-12-27T13:33:51Z</dcterms:created>
  <dcterms:modified xsi:type="dcterms:W3CDTF">2017-12-28T03:03:25Z</dcterms:modified>
</cp:coreProperties>
</file>