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DESIGN CONTINUED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27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16 x 4 memory subsystem with high-order and low-order interleaving using 8 x 2 memory chips for a computer system with an 8-bit address bus.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6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12" y="1905000"/>
            <a:ext cx="8615967" cy="4728067"/>
          </a:xfrm>
        </p:spPr>
      </p:pic>
    </p:spTree>
    <p:extLst>
      <p:ext uri="{BB962C8B-B14F-4D97-AF65-F5344CB8AC3E}">
        <p14:creationId xmlns:p14="http://schemas.microsoft.com/office/powerpoint/2010/main" val="11118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924" y="2133599"/>
            <a:ext cx="7959143" cy="4602051"/>
          </a:xfrm>
        </p:spPr>
      </p:pic>
    </p:spTree>
    <p:extLst>
      <p:ext uri="{BB962C8B-B14F-4D97-AF65-F5344CB8AC3E}">
        <p14:creationId xmlns:p14="http://schemas.microsoft.com/office/powerpoint/2010/main" val="1250904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how the following values are stored in memory in big endian and little endian formats. Each value starts at location 22H.</a:t>
            </a:r>
            <a:br>
              <a:rPr lang="en-US" dirty="0" smtClean="0"/>
            </a:br>
            <a:r>
              <a:rPr lang="en-US" dirty="0" smtClean="0"/>
              <a:t>	A.	12345678H</a:t>
            </a:r>
            <a:br>
              <a:rPr lang="en-US" dirty="0" smtClean="0"/>
            </a:br>
            <a:r>
              <a:rPr lang="en-US" dirty="0" smtClean="0"/>
              <a:t>	b.	0927H</a:t>
            </a:r>
            <a:br>
              <a:rPr lang="en-US" dirty="0" smtClean="0"/>
            </a:br>
            <a:r>
              <a:rPr lang="en-US" dirty="0" smtClean="0"/>
              <a:t>	c.	5551212H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41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079" y="2099256"/>
            <a:ext cx="7006107" cy="3902299"/>
          </a:xfrm>
        </p:spPr>
      </p:pic>
    </p:spTree>
    <p:extLst>
      <p:ext uri="{BB962C8B-B14F-4D97-AF65-F5344CB8AC3E}">
        <p14:creationId xmlns:p14="http://schemas.microsoft.com/office/powerpoint/2010/main" val="3190351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computer system with an 8-bit address bus and an 8-bit data bus uses memory mapped I/O. It has 32 bytes of ROM starting at address 00H constructed using 32 x 8 chip; 128 bytes of RAM starting at address 80H constructed using 64 x 4 chips; a bidirectional input/output device with no READY signal at address 40H; and an input device with no READY signal at address 60H. Show the design for this system. Include all enable and </a:t>
            </a:r>
            <a:r>
              <a:rPr lang="en-US" smtClean="0"/>
              <a:t>load logic.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5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Q.	Design a computer having 8k of ROM starting at address 0, followed by 8k of RAM. It will also have a memory mapped, bidirectional I/O port at address 8000H. It has 16-bit address bus  and 8-bit data bus.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9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192" y="0"/>
            <a:ext cx="8911687" cy="161501"/>
          </a:xfrm>
        </p:spPr>
        <p:txBody>
          <a:bodyPr>
            <a:normAutofit fontScale="90000"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2" y="161501"/>
            <a:ext cx="10367492" cy="6535513"/>
          </a:xfrm>
        </p:spPr>
      </p:pic>
    </p:spTree>
    <p:extLst>
      <p:ext uri="{BB962C8B-B14F-4D97-AF65-F5344CB8AC3E}">
        <p14:creationId xmlns:p14="http://schemas.microsoft.com/office/powerpoint/2010/main" val="299075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2260758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Q.	A computer system with an 8-bit address bus and an 8-bit data bus uses isolated I/O. It has 128 bytes of EPROM starting at address 00H constructed using 128 x 2 chips; 32 bytes of RAM starting at address E0H constructed using 16 x 8 chips; an input device with a ready signal at address 00H; an output device with a READY signal at address FFH; and a bidirectional input/output device with no READY signal at address 80H. Show the design for this system. Include all enable and load logic.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065172"/>
            <a:ext cx="8915400" cy="28460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6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85" y="0"/>
            <a:ext cx="8911687" cy="148622"/>
          </a:xfrm>
        </p:spPr>
        <p:txBody>
          <a:bodyPr>
            <a:normAutofit fontScale="90000"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594" y="148622"/>
            <a:ext cx="7933385" cy="6709378"/>
          </a:xfrm>
        </p:spPr>
      </p:pic>
    </p:spTree>
    <p:extLst>
      <p:ext uri="{BB962C8B-B14F-4D97-AF65-F5344CB8AC3E}">
        <p14:creationId xmlns:p14="http://schemas.microsoft.com/office/powerpoint/2010/main" val="269360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RELATIVELY SIMPLE CPU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50" y="1506828"/>
            <a:ext cx="9697791" cy="4829578"/>
          </a:xfrm>
        </p:spPr>
      </p:pic>
    </p:spTree>
    <p:extLst>
      <p:ext uri="{BB962C8B-B14F-4D97-AF65-F5344CB8AC3E}">
        <p14:creationId xmlns:p14="http://schemas.microsoft.com/office/powerpoint/2010/main" val="223871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LDAC Instruction</a:t>
            </a:r>
            <a:br>
              <a:rPr lang="en-US" dirty="0" smtClean="0"/>
            </a:br>
            <a:r>
              <a:rPr lang="en-US" dirty="0" smtClean="0"/>
              <a:t>		LDAC1:	DR←M,</a:t>
            </a:r>
            <a:r>
              <a:rPr lang="en-US" dirty="0"/>
              <a:t> </a:t>
            </a:r>
            <a:r>
              <a:rPr lang="en-US" dirty="0" smtClean="0"/>
              <a:t>PC←PC + 1,</a:t>
            </a:r>
            <a:r>
              <a:rPr lang="en-US" dirty="0"/>
              <a:t> </a:t>
            </a:r>
            <a:r>
              <a:rPr lang="en-US" dirty="0" smtClean="0"/>
              <a:t>AR←AR + 1</a:t>
            </a:r>
            <a:br>
              <a:rPr lang="en-US" dirty="0" smtClean="0"/>
            </a:br>
            <a:r>
              <a:rPr lang="en-US" dirty="0" smtClean="0"/>
              <a:t>		LDAC2:	TR←DR,</a:t>
            </a:r>
            <a:r>
              <a:rPr lang="en-US" dirty="0"/>
              <a:t> DR←</a:t>
            </a:r>
            <a:r>
              <a:rPr lang="en-US" dirty="0" smtClean="0"/>
              <a:t>M,</a:t>
            </a:r>
            <a:r>
              <a:rPr lang="en-US" dirty="0"/>
              <a:t> </a:t>
            </a:r>
            <a:r>
              <a:rPr lang="en-US" dirty="0" smtClean="0"/>
              <a:t>PC←PC + 1</a:t>
            </a:r>
            <a:br>
              <a:rPr lang="en-US" dirty="0" smtClean="0"/>
            </a:br>
            <a:r>
              <a:rPr lang="en-US" dirty="0" smtClean="0"/>
              <a:t>		LDAC3:</a:t>
            </a:r>
            <a:r>
              <a:rPr lang="en-US" dirty="0"/>
              <a:t> </a:t>
            </a:r>
            <a:r>
              <a:rPr lang="en-US" dirty="0" smtClean="0"/>
              <a:t>AR←DR, TR</a:t>
            </a:r>
            <a:br>
              <a:rPr lang="en-US" dirty="0" smtClean="0"/>
            </a:br>
            <a:r>
              <a:rPr lang="en-US" dirty="0" smtClean="0"/>
              <a:t>		LDAC4:</a:t>
            </a:r>
            <a:r>
              <a:rPr lang="en-US" dirty="0"/>
              <a:t> DR←</a:t>
            </a:r>
            <a:r>
              <a:rPr lang="en-US" dirty="0" smtClean="0"/>
              <a:t>M</a:t>
            </a:r>
            <a:br>
              <a:rPr lang="en-US" dirty="0" smtClean="0"/>
            </a:br>
            <a:r>
              <a:rPr lang="en-US" dirty="0" smtClean="0"/>
              <a:t>		LDAC5:	AC←DR</a:t>
            </a:r>
          </a:p>
          <a:p>
            <a:r>
              <a:rPr lang="en-US" dirty="0" smtClean="0"/>
              <a:t>STAC Instruction</a:t>
            </a:r>
            <a:br>
              <a:rPr lang="en-US" dirty="0" smtClean="0"/>
            </a:br>
            <a:r>
              <a:rPr lang="en-US" dirty="0" smtClean="0"/>
              <a:t>		STAC1:</a:t>
            </a:r>
            <a:r>
              <a:rPr lang="en-US" dirty="0"/>
              <a:t> DR←</a:t>
            </a:r>
            <a:r>
              <a:rPr lang="en-US" dirty="0" smtClean="0"/>
              <a:t>M,</a:t>
            </a:r>
            <a:r>
              <a:rPr lang="en-US" dirty="0"/>
              <a:t> </a:t>
            </a:r>
            <a:r>
              <a:rPr lang="en-US" dirty="0" smtClean="0"/>
              <a:t>PC←PC + 1,</a:t>
            </a:r>
            <a:r>
              <a:rPr lang="en-US" dirty="0"/>
              <a:t> </a:t>
            </a:r>
            <a:r>
              <a:rPr lang="en-US" dirty="0" smtClean="0"/>
              <a:t>AR←AR + 1</a:t>
            </a:r>
            <a:br>
              <a:rPr lang="en-US" dirty="0" smtClean="0"/>
            </a:br>
            <a:r>
              <a:rPr lang="en-US" dirty="0" smtClean="0"/>
              <a:t>		STAC2:</a:t>
            </a:r>
            <a:r>
              <a:rPr lang="en-US" dirty="0"/>
              <a:t> </a:t>
            </a:r>
            <a:r>
              <a:rPr lang="en-US" dirty="0" smtClean="0"/>
              <a:t>TR←DR,</a:t>
            </a:r>
            <a:r>
              <a:rPr lang="en-US" dirty="0"/>
              <a:t> DR←</a:t>
            </a:r>
            <a:r>
              <a:rPr lang="en-US" dirty="0" smtClean="0"/>
              <a:t>M,</a:t>
            </a:r>
            <a:r>
              <a:rPr lang="en-US" dirty="0"/>
              <a:t> </a:t>
            </a:r>
            <a:r>
              <a:rPr lang="en-US" dirty="0" smtClean="0"/>
              <a:t>PC←PC + 1</a:t>
            </a:r>
            <a:br>
              <a:rPr lang="en-US" dirty="0" smtClean="0"/>
            </a:br>
            <a:r>
              <a:rPr lang="en-US" dirty="0" smtClean="0"/>
              <a:t>		STAC3:</a:t>
            </a:r>
            <a:r>
              <a:rPr lang="en-US" dirty="0"/>
              <a:t> </a:t>
            </a:r>
            <a:r>
              <a:rPr lang="en-US" dirty="0" smtClean="0"/>
              <a:t>AR←DR, TR</a:t>
            </a:r>
            <a:br>
              <a:rPr lang="en-US" dirty="0" smtClean="0"/>
            </a:br>
            <a:r>
              <a:rPr lang="en-US" dirty="0" smtClean="0"/>
              <a:t>		STAC4:</a:t>
            </a:r>
            <a:r>
              <a:rPr lang="en-US" dirty="0"/>
              <a:t> DR</a:t>
            </a:r>
            <a:r>
              <a:rPr lang="en-US" dirty="0" smtClean="0"/>
              <a:t>←AC</a:t>
            </a:r>
            <a:br>
              <a:rPr lang="en-US" dirty="0" smtClean="0"/>
            </a:br>
            <a:r>
              <a:rPr lang="en-US" dirty="0" smtClean="0"/>
              <a:t>		STAC5:</a:t>
            </a:r>
            <a:r>
              <a:rPr lang="en-US" dirty="0"/>
              <a:t> M</a:t>
            </a:r>
            <a:r>
              <a:rPr lang="en-US" dirty="0" smtClean="0"/>
              <a:t>←DR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9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trace of very simple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code segment:</a:t>
            </a:r>
            <a:br>
              <a:rPr lang="en-US" dirty="0" smtClean="0"/>
            </a:br>
            <a:r>
              <a:rPr lang="en-US" dirty="0" smtClean="0"/>
              <a:t>		0:	ADD4</a:t>
            </a:r>
            <a:br>
              <a:rPr lang="en-US" dirty="0" smtClean="0"/>
            </a:br>
            <a:r>
              <a:rPr lang="en-US" dirty="0" smtClean="0"/>
              <a:t>		1:	AND5</a:t>
            </a:r>
            <a:br>
              <a:rPr lang="en-US" dirty="0" smtClean="0"/>
            </a:br>
            <a:r>
              <a:rPr lang="en-US" dirty="0" smtClean="0"/>
              <a:t>		2:	INC</a:t>
            </a:r>
            <a:br>
              <a:rPr lang="en-US" dirty="0" smtClean="0"/>
            </a:br>
            <a:r>
              <a:rPr lang="en-US" dirty="0" smtClean="0"/>
              <a:t>		3:	JMP0</a:t>
            </a:r>
            <a:br>
              <a:rPr lang="en-US" dirty="0" smtClean="0"/>
            </a:br>
            <a:r>
              <a:rPr lang="en-US" dirty="0" smtClean="0"/>
              <a:t>		4:	27H</a:t>
            </a:r>
            <a:br>
              <a:rPr lang="en-US" dirty="0" smtClean="0"/>
            </a:br>
            <a:r>
              <a:rPr lang="en-US" dirty="0" smtClean="0"/>
              <a:t>		5:	39H</a:t>
            </a:r>
          </a:p>
          <a:p>
            <a:r>
              <a:rPr lang="en-US" dirty="0" smtClean="0"/>
              <a:t>Initially all registers contain the  value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1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497" y="0"/>
            <a:ext cx="8911687" cy="122865"/>
          </a:xfrm>
        </p:spPr>
        <p:txBody>
          <a:bodyPr>
            <a:normAutofit fontScale="90000"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019" y="437882"/>
            <a:ext cx="8461419" cy="6420118"/>
          </a:xfrm>
        </p:spPr>
      </p:pic>
    </p:spTree>
    <p:extLst>
      <p:ext uri="{BB962C8B-B14F-4D97-AF65-F5344CB8AC3E}">
        <p14:creationId xmlns:p14="http://schemas.microsoft.com/office/powerpoint/2010/main" val="2049045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</TotalTime>
  <Words>169</Words>
  <Application>Microsoft Office PowerPoint</Application>
  <PresentationFormat>Widescreen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Times New Roman</vt:lpstr>
      <vt:lpstr>Wingdings 3</vt:lpstr>
      <vt:lpstr>Wisp</vt:lpstr>
      <vt:lpstr>DESIGN CONTINUED</vt:lpstr>
      <vt:lpstr>Q. Design a computer having 8k of ROM starting at address 0, followed by 8k of RAM. It will also have a memory mapped, bidirectional I/O port at address 8000H. It has 16-bit address bus  and 8-bit data bus.</vt:lpstr>
      <vt:lpstr>.</vt:lpstr>
      <vt:lpstr>Q. A computer system with an 8-bit address bus and an 8-bit data bus uses isolated I/O. It has 128 bytes of EPROM starting at address 00H constructed using 128 x 2 chips; 32 bytes of RAM starting at address E0H constructed using 16 x 8 chips; an input device with a ready signal at address 00H; an output device with a READY signal at address FFH; and a bidirectional input/output device with no READY signal at address 80H. Show the design for this system. Include all enable and load logic.</vt:lpstr>
      <vt:lpstr>.</vt:lpstr>
      <vt:lpstr>RELATIVELY SIMPLE CPU</vt:lpstr>
      <vt:lpstr>Contd…</vt:lpstr>
      <vt:lpstr>Execution trace of very simple CPU</vt:lpstr>
      <vt:lpstr>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Bishal Trital</dc:creator>
  <cp:lastModifiedBy>Bishal Trital</cp:lastModifiedBy>
  <cp:revision>14</cp:revision>
  <dcterms:created xsi:type="dcterms:W3CDTF">2018-03-05T14:14:31Z</dcterms:created>
  <dcterms:modified xsi:type="dcterms:W3CDTF">2018-06-14T09:57:10Z</dcterms:modified>
</cp:coreProperties>
</file>