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7" r:id="rId3"/>
    <p:sldId id="258" r:id="rId4"/>
    <p:sldId id="270" r:id="rId5"/>
    <p:sldId id="259" r:id="rId6"/>
    <p:sldId id="264" r:id="rId7"/>
    <p:sldId id="260" r:id="rId8"/>
    <p:sldId id="269" r:id="rId9"/>
    <p:sldId id="262" r:id="rId10"/>
    <p:sldId id="265" r:id="rId11"/>
    <p:sldId id="266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39EE4-7080-4EA7-981D-14C44A7F04CA}" v="12" dt="2023-04-25T01:03:56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jjwal DHAKAL" userId="37bb92b3-dcf7-4ecb-8b72-70fe4eceaf4e" providerId="ADAL" clId="{28639EE4-7080-4EA7-981D-14C44A7F04CA}"/>
    <pc:docChg chg="undo custSel addSld delSld modSld">
      <pc:chgData name="Ujjwal DHAKAL" userId="37bb92b3-dcf7-4ecb-8b72-70fe4eceaf4e" providerId="ADAL" clId="{28639EE4-7080-4EA7-981D-14C44A7F04CA}" dt="2023-04-25T01:31:01.759" v="2127" actId="20577"/>
      <pc:docMkLst>
        <pc:docMk/>
      </pc:docMkLst>
      <pc:sldChg chg="delSp modSp mod">
        <pc:chgData name="Ujjwal DHAKAL" userId="37bb92b3-dcf7-4ecb-8b72-70fe4eceaf4e" providerId="ADAL" clId="{28639EE4-7080-4EA7-981D-14C44A7F04CA}" dt="2023-04-24T23:39:30.821" v="682" actId="20577"/>
        <pc:sldMkLst>
          <pc:docMk/>
          <pc:sldMk cId="90979307" sldId="257"/>
        </pc:sldMkLst>
        <pc:spChg chg="del">
          <ac:chgData name="Ujjwal DHAKAL" userId="37bb92b3-dcf7-4ecb-8b72-70fe4eceaf4e" providerId="ADAL" clId="{28639EE4-7080-4EA7-981D-14C44A7F04CA}" dt="2023-04-24T23:28:31.933" v="0" actId="21"/>
          <ac:spMkLst>
            <pc:docMk/>
            <pc:sldMk cId="90979307" sldId="257"/>
            <ac:spMk id="2" creationId="{7BBBF1D6-550C-9F1B-C34C-92892DDB273D}"/>
          </ac:spMkLst>
        </pc:spChg>
        <pc:spChg chg="mod">
          <ac:chgData name="Ujjwal DHAKAL" userId="37bb92b3-dcf7-4ecb-8b72-70fe4eceaf4e" providerId="ADAL" clId="{28639EE4-7080-4EA7-981D-14C44A7F04CA}" dt="2023-04-24T23:39:30.821" v="682" actId="20577"/>
          <ac:spMkLst>
            <pc:docMk/>
            <pc:sldMk cId="90979307" sldId="257"/>
            <ac:spMk id="3" creationId="{470590F1-C7E4-1F85-360B-087974CE4A69}"/>
          </ac:spMkLst>
        </pc:spChg>
      </pc:sldChg>
      <pc:sldChg chg="addSp delSp modSp mod setBg setClrOvrMap">
        <pc:chgData name="Ujjwal DHAKAL" userId="37bb92b3-dcf7-4ecb-8b72-70fe4eceaf4e" providerId="ADAL" clId="{28639EE4-7080-4EA7-981D-14C44A7F04CA}" dt="2023-04-24T23:52:50.712" v="757" actId="14100"/>
        <pc:sldMkLst>
          <pc:docMk/>
          <pc:sldMk cId="1475230584" sldId="258"/>
        </pc:sldMkLst>
        <pc:spChg chg="mod ord">
          <ac:chgData name="Ujjwal DHAKAL" userId="37bb92b3-dcf7-4ecb-8b72-70fe4eceaf4e" providerId="ADAL" clId="{28639EE4-7080-4EA7-981D-14C44A7F04CA}" dt="2023-04-24T23:51:44.850" v="734" actId="26606"/>
          <ac:spMkLst>
            <pc:docMk/>
            <pc:sldMk cId="1475230584" sldId="258"/>
            <ac:spMk id="2" creationId="{8791D1BD-CBCE-B8C5-8E82-2819C76CC158}"/>
          </ac:spMkLst>
        </pc:spChg>
        <pc:spChg chg="del">
          <ac:chgData name="Ujjwal DHAKAL" userId="37bb92b3-dcf7-4ecb-8b72-70fe4eceaf4e" providerId="ADAL" clId="{28639EE4-7080-4EA7-981D-14C44A7F04CA}" dt="2023-04-24T23:49:07.284" v="717" actId="931"/>
          <ac:spMkLst>
            <pc:docMk/>
            <pc:sldMk cId="1475230584" sldId="258"/>
            <ac:spMk id="3" creationId="{E2668970-7E4C-39BF-B183-27186AD8D234}"/>
          </ac:spMkLst>
        </pc:spChg>
        <pc:spChg chg="add del mod">
          <ac:chgData name="Ujjwal DHAKAL" userId="37bb92b3-dcf7-4ecb-8b72-70fe4eceaf4e" providerId="ADAL" clId="{28639EE4-7080-4EA7-981D-14C44A7F04CA}" dt="2023-04-24T23:52:16.267" v="742"/>
          <ac:spMkLst>
            <pc:docMk/>
            <pc:sldMk cId="1475230584" sldId="258"/>
            <ac:spMk id="6" creationId="{6377B04E-368B-2EBD-1953-FA9DD8C33741}"/>
          </ac:spMkLst>
        </pc:spChg>
        <pc:spChg chg="add del mod">
          <ac:chgData name="Ujjwal DHAKAL" userId="37bb92b3-dcf7-4ecb-8b72-70fe4eceaf4e" providerId="ADAL" clId="{28639EE4-7080-4EA7-981D-14C44A7F04CA}" dt="2023-04-24T23:52:16.267" v="744"/>
          <ac:spMkLst>
            <pc:docMk/>
            <pc:sldMk cId="1475230584" sldId="258"/>
            <ac:spMk id="7" creationId="{6BC953F5-25E9-EB11-15D0-DEAD616CDA9B}"/>
          </ac:spMkLst>
        </pc:spChg>
        <pc:spChg chg="add mod">
          <ac:chgData name="Ujjwal DHAKAL" userId="37bb92b3-dcf7-4ecb-8b72-70fe4eceaf4e" providerId="ADAL" clId="{28639EE4-7080-4EA7-981D-14C44A7F04CA}" dt="2023-04-24T23:52:50.712" v="757" actId="14100"/>
          <ac:spMkLst>
            <pc:docMk/>
            <pc:sldMk cId="1475230584" sldId="258"/>
            <ac:spMk id="8" creationId="{13199D52-06E3-2448-108B-9336A8AE0463}"/>
          </ac:spMkLst>
        </pc:spChg>
        <pc:picChg chg="add mod">
          <ac:chgData name="Ujjwal DHAKAL" userId="37bb92b3-dcf7-4ecb-8b72-70fe4eceaf4e" providerId="ADAL" clId="{28639EE4-7080-4EA7-981D-14C44A7F04CA}" dt="2023-04-24T23:52:15.463" v="740" actId="1076"/>
          <ac:picMkLst>
            <pc:docMk/>
            <pc:sldMk cId="1475230584" sldId="258"/>
            <ac:picMk id="5" creationId="{3F9B3908-6E68-23CF-5663-5ED85A9C6938}"/>
          </ac:picMkLst>
        </pc:picChg>
      </pc:sldChg>
      <pc:sldChg chg="modSp new mod">
        <pc:chgData name="Ujjwal DHAKAL" userId="37bb92b3-dcf7-4ecb-8b72-70fe4eceaf4e" providerId="ADAL" clId="{28639EE4-7080-4EA7-981D-14C44A7F04CA}" dt="2023-04-25T01:28:17.258" v="1985" actId="20577"/>
        <pc:sldMkLst>
          <pc:docMk/>
          <pc:sldMk cId="703377538" sldId="259"/>
        </pc:sldMkLst>
        <pc:spChg chg="mod">
          <ac:chgData name="Ujjwal DHAKAL" userId="37bb92b3-dcf7-4ecb-8b72-70fe4eceaf4e" providerId="ADAL" clId="{28639EE4-7080-4EA7-981D-14C44A7F04CA}" dt="2023-04-24T23:56:20.579" v="781" actId="20577"/>
          <ac:spMkLst>
            <pc:docMk/>
            <pc:sldMk cId="703377538" sldId="259"/>
            <ac:spMk id="2" creationId="{0546FAA9-375F-A64B-98B8-E8920FD6D132}"/>
          </ac:spMkLst>
        </pc:spChg>
        <pc:spChg chg="mod">
          <ac:chgData name="Ujjwal DHAKAL" userId="37bb92b3-dcf7-4ecb-8b72-70fe4eceaf4e" providerId="ADAL" clId="{28639EE4-7080-4EA7-981D-14C44A7F04CA}" dt="2023-04-25T01:28:17.258" v="1985" actId="20577"/>
          <ac:spMkLst>
            <pc:docMk/>
            <pc:sldMk cId="703377538" sldId="259"/>
            <ac:spMk id="3" creationId="{BAD89720-6F99-537C-F5A9-B2EDDC199BFD}"/>
          </ac:spMkLst>
        </pc:spChg>
      </pc:sldChg>
      <pc:sldChg chg="addSp delSp modSp new mod">
        <pc:chgData name="Ujjwal DHAKAL" userId="37bb92b3-dcf7-4ecb-8b72-70fe4eceaf4e" providerId="ADAL" clId="{28639EE4-7080-4EA7-981D-14C44A7F04CA}" dt="2023-04-25T00:27:38.268" v="1184" actId="1076"/>
        <pc:sldMkLst>
          <pc:docMk/>
          <pc:sldMk cId="517983197" sldId="260"/>
        </pc:sldMkLst>
        <pc:spChg chg="mod">
          <ac:chgData name="Ujjwal DHAKAL" userId="37bb92b3-dcf7-4ecb-8b72-70fe4eceaf4e" providerId="ADAL" clId="{28639EE4-7080-4EA7-981D-14C44A7F04CA}" dt="2023-04-25T00:07:42.999" v="1058" actId="20577"/>
          <ac:spMkLst>
            <pc:docMk/>
            <pc:sldMk cId="517983197" sldId="260"/>
            <ac:spMk id="2" creationId="{F9E1B897-2605-2F0F-5D8B-214023E011F4}"/>
          </ac:spMkLst>
        </pc:spChg>
        <pc:spChg chg="del">
          <ac:chgData name="Ujjwal DHAKAL" userId="37bb92b3-dcf7-4ecb-8b72-70fe4eceaf4e" providerId="ADAL" clId="{28639EE4-7080-4EA7-981D-14C44A7F04CA}" dt="2023-04-25T00:06:36.716" v="1034" actId="931"/>
          <ac:spMkLst>
            <pc:docMk/>
            <pc:sldMk cId="517983197" sldId="260"/>
            <ac:spMk id="3" creationId="{21F50FC2-1547-6252-3E79-2E7DBB9FFF0A}"/>
          </ac:spMkLst>
        </pc:spChg>
        <pc:spChg chg="add mod">
          <ac:chgData name="Ujjwal DHAKAL" userId="37bb92b3-dcf7-4ecb-8b72-70fe4eceaf4e" providerId="ADAL" clId="{28639EE4-7080-4EA7-981D-14C44A7F04CA}" dt="2023-04-25T00:27:38.268" v="1184" actId="1076"/>
          <ac:spMkLst>
            <pc:docMk/>
            <pc:sldMk cId="517983197" sldId="260"/>
            <ac:spMk id="6" creationId="{91D6D303-1B45-C281-29A3-F26663EDD1D4}"/>
          </ac:spMkLst>
        </pc:spChg>
        <pc:picChg chg="add mod">
          <ac:chgData name="Ujjwal DHAKAL" userId="37bb92b3-dcf7-4ecb-8b72-70fe4eceaf4e" providerId="ADAL" clId="{28639EE4-7080-4EA7-981D-14C44A7F04CA}" dt="2023-04-25T00:08:48.549" v="1063" actId="14100"/>
          <ac:picMkLst>
            <pc:docMk/>
            <pc:sldMk cId="517983197" sldId="260"/>
            <ac:picMk id="5" creationId="{5E43982A-9E2A-0A99-B4F3-5EDEDD7BF569}"/>
          </ac:picMkLst>
        </pc:picChg>
      </pc:sldChg>
      <pc:sldChg chg="modSp new mod">
        <pc:chgData name="Ujjwal DHAKAL" userId="37bb92b3-dcf7-4ecb-8b72-70fe4eceaf4e" providerId="ADAL" clId="{28639EE4-7080-4EA7-981D-14C44A7F04CA}" dt="2023-04-25T00:55:55.352" v="1535" actId="27636"/>
        <pc:sldMkLst>
          <pc:docMk/>
          <pc:sldMk cId="892366652" sldId="261"/>
        </pc:sldMkLst>
        <pc:spChg chg="mod">
          <ac:chgData name="Ujjwal DHAKAL" userId="37bb92b3-dcf7-4ecb-8b72-70fe4eceaf4e" providerId="ADAL" clId="{28639EE4-7080-4EA7-981D-14C44A7F04CA}" dt="2023-04-24T23:54:42.750" v="772" actId="20577"/>
          <ac:spMkLst>
            <pc:docMk/>
            <pc:sldMk cId="892366652" sldId="261"/>
            <ac:spMk id="2" creationId="{422A8A2D-536B-C29B-561C-81AC38751040}"/>
          </ac:spMkLst>
        </pc:spChg>
        <pc:spChg chg="mod">
          <ac:chgData name="Ujjwal DHAKAL" userId="37bb92b3-dcf7-4ecb-8b72-70fe4eceaf4e" providerId="ADAL" clId="{28639EE4-7080-4EA7-981D-14C44A7F04CA}" dt="2023-04-25T00:55:55.352" v="1535" actId="27636"/>
          <ac:spMkLst>
            <pc:docMk/>
            <pc:sldMk cId="892366652" sldId="261"/>
            <ac:spMk id="3" creationId="{2B295DBE-1842-254E-F470-DF91191D8C38}"/>
          </ac:spMkLst>
        </pc:spChg>
      </pc:sldChg>
      <pc:sldChg chg="new del">
        <pc:chgData name="Ujjwal DHAKAL" userId="37bb92b3-dcf7-4ecb-8b72-70fe4eceaf4e" providerId="ADAL" clId="{28639EE4-7080-4EA7-981D-14C44A7F04CA}" dt="2023-04-24T23:53:35.240" v="761" actId="47"/>
        <pc:sldMkLst>
          <pc:docMk/>
          <pc:sldMk cId="2888283656" sldId="261"/>
        </pc:sldMkLst>
      </pc:sldChg>
      <pc:sldChg chg="addSp delSp modSp new mod">
        <pc:chgData name="Ujjwal DHAKAL" userId="37bb92b3-dcf7-4ecb-8b72-70fe4eceaf4e" providerId="ADAL" clId="{28639EE4-7080-4EA7-981D-14C44A7F04CA}" dt="2023-04-25T00:27:28.984" v="1183" actId="20577"/>
        <pc:sldMkLst>
          <pc:docMk/>
          <pc:sldMk cId="654104803" sldId="262"/>
        </pc:sldMkLst>
        <pc:spChg chg="mod">
          <ac:chgData name="Ujjwal DHAKAL" userId="37bb92b3-dcf7-4ecb-8b72-70fe4eceaf4e" providerId="ADAL" clId="{28639EE4-7080-4EA7-981D-14C44A7F04CA}" dt="2023-04-25T00:15:07.826" v="1090" actId="1076"/>
          <ac:spMkLst>
            <pc:docMk/>
            <pc:sldMk cId="654104803" sldId="262"/>
            <ac:spMk id="2" creationId="{0F65CC0C-77A6-5DFD-073E-3D7012499931}"/>
          </ac:spMkLst>
        </pc:spChg>
        <pc:spChg chg="del">
          <ac:chgData name="Ujjwal DHAKAL" userId="37bb92b3-dcf7-4ecb-8b72-70fe4eceaf4e" providerId="ADAL" clId="{28639EE4-7080-4EA7-981D-14C44A7F04CA}" dt="2023-04-25T00:14:22.079" v="1079" actId="931"/>
          <ac:spMkLst>
            <pc:docMk/>
            <pc:sldMk cId="654104803" sldId="262"/>
            <ac:spMk id="3" creationId="{2EDAD189-0D52-B4AB-75AE-C530A71CE57F}"/>
          </ac:spMkLst>
        </pc:spChg>
        <pc:spChg chg="add del mod">
          <ac:chgData name="Ujjwal DHAKAL" userId="37bb92b3-dcf7-4ecb-8b72-70fe4eceaf4e" providerId="ADAL" clId="{28639EE4-7080-4EA7-981D-14C44A7F04CA}" dt="2023-04-25T00:25:31.144" v="1164"/>
          <ac:spMkLst>
            <pc:docMk/>
            <pc:sldMk cId="654104803" sldId="262"/>
            <ac:spMk id="6" creationId="{D0242B2F-8F35-296C-C13B-C7AF1B692163}"/>
          </ac:spMkLst>
        </pc:spChg>
        <pc:spChg chg="add mod">
          <ac:chgData name="Ujjwal DHAKAL" userId="37bb92b3-dcf7-4ecb-8b72-70fe4eceaf4e" providerId="ADAL" clId="{28639EE4-7080-4EA7-981D-14C44A7F04CA}" dt="2023-04-25T00:27:28.984" v="1183" actId="20577"/>
          <ac:spMkLst>
            <pc:docMk/>
            <pc:sldMk cId="654104803" sldId="262"/>
            <ac:spMk id="7" creationId="{66AA25D2-C7C0-EC2B-FA38-FE7D92575A6E}"/>
          </ac:spMkLst>
        </pc:spChg>
        <pc:picChg chg="add mod">
          <ac:chgData name="Ujjwal DHAKAL" userId="37bb92b3-dcf7-4ecb-8b72-70fe4eceaf4e" providerId="ADAL" clId="{28639EE4-7080-4EA7-981D-14C44A7F04CA}" dt="2023-04-25T00:25:54.535" v="1166" actId="1076"/>
          <ac:picMkLst>
            <pc:docMk/>
            <pc:sldMk cId="654104803" sldId="262"/>
            <ac:picMk id="5" creationId="{FEBC5421-8736-787E-7C8A-3A62C45E2328}"/>
          </ac:picMkLst>
        </pc:picChg>
      </pc:sldChg>
      <pc:sldChg chg="modSp new mod">
        <pc:chgData name="Ujjwal DHAKAL" userId="37bb92b3-dcf7-4ecb-8b72-70fe4eceaf4e" providerId="ADAL" clId="{28639EE4-7080-4EA7-981D-14C44A7F04CA}" dt="2023-04-25T00:45:08.272" v="1315" actId="14100"/>
        <pc:sldMkLst>
          <pc:docMk/>
          <pc:sldMk cId="4268014906" sldId="263"/>
        </pc:sldMkLst>
        <pc:spChg chg="mod">
          <ac:chgData name="Ujjwal DHAKAL" userId="37bb92b3-dcf7-4ecb-8b72-70fe4eceaf4e" providerId="ADAL" clId="{28639EE4-7080-4EA7-981D-14C44A7F04CA}" dt="2023-04-25T00:45:01.181" v="1313" actId="14100"/>
          <ac:spMkLst>
            <pc:docMk/>
            <pc:sldMk cId="4268014906" sldId="263"/>
            <ac:spMk id="2" creationId="{D1952380-5305-C271-B309-D13AB94114FA}"/>
          </ac:spMkLst>
        </pc:spChg>
        <pc:spChg chg="mod">
          <ac:chgData name="Ujjwal DHAKAL" userId="37bb92b3-dcf7-4ecb-8b72-70fe4eceaf4e" providerId="ADAL" clId="{28639EE4-7080-4EA7-981D-14C44A7F04CA}" dt="2023-04-25T00:45:08.272" v="1315" actId="14100"/>
          <ac:spMkLst>
            <pc:docMk/>
            <pc:sldMk cId="4268014906" sldId="263"/>
            <ac:spMk id="3" creationId="{53D956CB-1B13-5F1B-87A7-EC32DEF51009}"/>
          </ac:spMkLst>
        </pc:spChg>
      </pc:sldChg>
      <pc:sldChg chg="addSp modSp new del mod setBg">
        <pc:chgData name="Ujjwal DHAKAL" userId="37bb92b3-dcf7-4ecb-8b72-70fe4eceaf4e" providerId="ADAL" clId="{28639EE4-7080-4EA7-981D-14C44A7F04CA}" dt="2023-04-25T00:15:57.122" v="1096" actId="47"/>
        <pc:sldMkLst>
          <pc:docMk/>
          <pc:sldMk cId="1364958313" sldId="264"/>
        </pc:sldMkLst>
        <pc:spChg chg="mod">
          <ac:chgData name="Ujjwal DHAKAL" userId="37bb92b3-dcf7-4ecb-8b72-70fe4eceaf4e" providerId="ADAL" clId="{28639EE4-7080-4EA7-981D-14C44A7F04CA}" dt="2023-04-25T00:15:49.313" v="1095" actId="26606"/>
          <ac:spMkLst>
            <pc:docMk/>
            <pc:sldMk cId="1364958313" sldId="264"/>
            <ac:spMk id="2" creationId="{4FA81E65-7746-F17D-3920-A2BE515407AF}"/>
          </ac:spMkLst>
        </pc:spChg>
        <pc:spChg chg="mod">
          <ac:chgData name="Ujjwal DHAKAL" userId="37bb92b3-dcf7-4ecb-8b72-70fe4eceaf4e" providerId="ADAL" clId="{28639EE4-7080-4EA7-981D-14C44A7F04CA}" dt="2023-04-25T00:15:49.313" v="1095" actId="26606"/>
          <ac:spMkLst>
            <pc:docMk/>
            <pc:sldMk cId="1364958313" sldId="264"/>
            <ac:spMk id="3" creationId="{481DD11C-EDBF-7660-7561-05D767DDF018}"/>
          </ac:spMkLst>
        </pc:spChg>
        <pc:spChg chg="add">
          <ac:chgData name="Ujjwal DHAKAL" userId="37bb92b3-dcf7-4ecb-8b72-70fe4eceaf4e" providerId="ADAL" clId="{28639EE4-7080-4EA7-981D-14C44A7F04CA}" dt="2023-04-25T00:15:49.313" v="1095" actId="26606"/>
          <ac:spMkLst>
            <pc:docMk/>
            <pc:sldMk cId="1364958313" sldId="264"/>
            <ac:spMk id="8" creationId="{C33976D1-3430-450C-A978-87A9A6E8E71F}"/>
          </ac:spMkLst>
        </pc:spChg>
        <pc:spChg chg="add">
          <ac:chgData name="Ujjwal DHAKAL" userId="37bb92b3-dcf7-4ecb-8b72-70fe4eceaf4e" providerId="ADAL" clId="{28639EE4-7080-4EA7-981D-14C44A7F04CA}" dt="2023-04-25T00:15:49.313" v="1095" actId="26606"/>
          <ac:spMkLst>
            <pc:docMk/>
            <pc:sldMk cId="1364958313" sldId="264"/>
            <ac:spMk id="10" creationId="{7D6AAC78-7D86-415A-ADC1-2B474807960C}"/>
          </ac:spMkLst>
        </pc:spChg>
        <pc:spChg chg="add">
          <ac:chgData name="Ujjwal DHAKAL" userId="37bb92b3-dcf7-4ecb-8b72-70fe4eceaf4e" providerId="ADAL" clId="{28639EE4-7080-4EA7-981D-14C44A7F04CA}" dt="2023-04-25T00:15:49.313" v="1095" actId="26606"/>
          <ac:spMkLst>
            <pc:docMk/>
            <pc:sldMk cId="1364958313" sldId="264"/>
            <ac:spMk id="12" creationId="{F2A658D9-F185-44F1-BA33-D50320D1D078}"/>
          </ac:spMkLst>
        </pc:spChg>
      </pc:sldChg>
      <pc:sldChg chg="modSp new mod">
        <pc:chgData name="Ujjwal DHAKAL" userId="37bb92b3-dcf7-4ecb-8b72-70fe4eceaf4e" providerId="ADAL" clId="{28639EE4-7080-4EA7-981D-14C44A7F04CA}" dt="2023-04-25T00:22:50.119" v="1150" actId="5793"/>
        <pc:sldMkLst>
          <pc:docMk/>
          <pc:sldMk cId="4265621582" sldId="264"/>
        </pc:sldMkLst>
        <pc:spChg chg="mod">
          <ac:chgData name="Ujjwal DHAKAL" userId="37bb92b3-dcf7-4ecb-8b72-70fe4eceaf4e" providerId="ADAL" clId="{28639EE4-7080-4EA7-981D-14C44A7F04CA}" dt="2023-04-25T00:16:26.948" v="1110" actId="313"/>
          <ac:spMkLst>
            <pc:docMk/>
            <pc:sldMk cId="4265621582" sldId="264"/>
            <ac:spMk id="2" creationId="{157F40C1-D207-FBF0-C0B8-CB108AAE8DD4}"/>
          </ac:spMkLst>
        </pc:spChg>
        <pc:spChg chg="mod">
          <ac:chgData name="Ujjwal DHAKAL" userId="37bb92b3-dcf7-4ecb-8b72-70fe4eceaf4e" providerId="ADAL" clId="{28639EE4-7080-4EA7-981D-14C44A7F04CA}" dt="2023-04-25T00:22:50.119" v="1150" actId="5793"/>
          <ac:spMkLst>
            <pc:docMk/>
            <pc:sldMk cId="4265621582" sldId="264"/>
            <ac:spMk id="3" creationId="{1210A3C3-FAEB-4676-A1CA-601973CDF209}"/>
          </ac:spMkLst>
        </pc:spChg>
      </pc:sldChg>
      <pc:sldChg chg="modSp new mod">
        <pc:chgData name="Ujjwal DHAKAL" userId="37bb92b3-dcf7-4ecb-8b72-70fe4eceaf4e" providerId="ADAL" clId="{28639EE4-7080-4EA7-981D-14C44A7F04CA}" dt="2023-04-25T00:55:10.105" v="1530" actId="20577"/>
        <pc:sldMkLst>
          <pc:docMk/>
          <pc:sldMk cId="3878234191" sldId="265"/>
        </pc:sldMkLst>
        <pc:spChg chg="mod">
          <ac:chgData name="Ujjwal DHAKAL" userId="37bb92b3-dcf7-4ecb-8b72-70fe4eceaf4e" providerId="ADAL" clId="{28639EE4-7080-4EA7-981D-14C44A7F04CA}" dt="2023-04-25T00:49:46.011" v="1355" actId="1076"/>
          <ac:spMkLst>
            <pc:docMk/>
            <pc:sldMk cId="3878234191" sldId="265"/>
            <ac:spMk id="2" creationId="{2FD44325-9421-0CBB-51C3-407E70D6574F}"/>
          </ac:spMkLst>
        </pc:spChg>
        <pc:spChg chg="mod">
          <ac:chgData name="Ujjwal DHAKAL" userId="37bb92b3-dcf7-4ecb-8b72-70fe4eceaf4e" providerId="ADAL" clId="{28639EE4-7080-4EA7-981D-14C44A7F04CA}" dt="2023-04-25T00:55:10.105" v="1530" actId="20577"/>
          <ac:spMkLst>
            <pc:docMk/>
            <pc:sldMk cId="3878234191" sldId="265"/>
            <ac:spMk id="3" creationId="{6B84A589-EE80-AED0-0A73-FFFEA7327300}"/>
          </ac:spMkLst>
        </pc:spChg>
      </pc:sldChg>
      <pc:sldChg chg="modSp new mod">
        <pc:chgData name="Ujjwal DHAKAL" userId="37bb92b3-dcf7-4ecb-8b72-70fe4eceaf4e" providerId="ADAL" clId="{28639EE4-7080-4EA7-981D-14C44A7F04CA}" dt="2023-04-25T01:03:06.100" v="1657" actId="27636"/>
        <pc:sldMkLst>
          <pc:docMk/>
          <pc:sldMk cId="82613926" sldId="266"/>
        </pc:sldMkLst>
        <pc:spChg chg="mod">
          <ac:chgData name="Ujjwal DHAKAL" userId="37bb92b3-dcf7-4ecb-8b72-70fe4eceaf4e" providerId="ADAL" clId="{28639EE4-7080-4EA7-981D-14C44A7F04CA}" dt="2023-04-25T01:03:01.722" v="1655" actId="14100"/>
          <ac:spMkLst>
            <pc:docMk/>
            <pc:sldMk cId="82613926" sldId="266"/>
            <ac:spMk id="2" creationId="{FAFB30AF-8F85-5651-AE98-AFB31256580B}"/>
          </ac:spMkLst>
        </pc:spChg>
        <pc:spChg chg="mod">
          <ac:chgData name="Ujjwal DHAKAL" userId="37bb92b3-dcf7-4ecb-8b72-70fe4eceaf4e" providerId="ADAL" clId="{28639EE4-7080-4EA7-981D-14C44A7F04CA}" dt="2023-04-25T01:03:06.100" v="1657" actId="27636"/>
          <ac:spMkLst>
            <pc:docMk/>
            <pc:sldMk cId="82613926" sldId="266"/>
            <ac:spMk id="3" creationId="{99C2D732-C909-042E-955A-63725E59E0E6}"/>
          </ac:spMkLst>
        </pc:spChg>
      </pc:sldChg>
      <pc:sldChg chg="modSp new mod">
        <pc:chgData name="Ujjwal DHAKAL" userId="37bb92b3-dcf7-4ecb-8b72-70fe4eceaf4e" providerId="ADAL" clId="{28639EE4-7080-4EA7-981D-14C44A7F04CA}" dt="2023-04-25T01:31:01.759" v="2127" actId="20577"/>
        <pc:sldMkLst>
          <pc:docMk/>
          <pc:sldMk cId="2087197204" sldId="267"/>
        </pc:sldMkLst>
        <pc:spChg chg="mod">
          <ac:chgData name="Ujjwal DHAKAL" userId="37bb92b3-dcf7-4ecb-8b72-70fe4eceaf4e" providerId="ADAL" clId="{28639EE4-7080-4EA7-981D-14C44A7F04CA}" dt="2023-04-25T01:07:48.864" v="1701" actId="14100"/>
          <ac:spMkLst>
            <pc:docMk/>
            <pc:sldMk cId="2087197204" sldId="267"/>
            <ac:spMk id="2" creationId="{B0F0A5BC-4040-E87D-969D-D58B99C94381}"/>
          </ac:spMkLst>
        </pc:spChg>
        <pc:spChg chg="mod">
          <ac:chgData name="Ujjwal DHAKAL" userId="37bb92b3-dcf7-4ecb-8b72-70fe4eceaf4e" providerId="ADAL" clId="{28639EE4-7080-4EA7-981D-14C44A7F04CA}" dt="2023-04-25T01:31:01.759" v="2127" actId="20577"/>
          <ac:spMkLst>
            <pc:docMk/>
            <pc:sldMk cId="2087197204" sldId="267"/>
            <ac:spMk id="3" creationId="{63854C3F-3245-3D75-0CD8-4A54B61DE108}"/>
          </ac:spMkLst>
        </pc:spChg>
      </pc:sldChg>
      <pc:sldChg chg="modSp new mod">
        <pc:chgData name="Ujjwal DHAKAL" userId="37bb92b3-dcf7-4ecb-8b72-70fe4eceaf4e" providerId="ADAL" clId="{28639EE4-7080-4EA7-981D-14C44A7F04CA}" dt="2023-04-25T01:27:51.981" v="1963" actId="20577"/>
        <pc:sldMkLst>
          <pc:docMk/>
          <pc:sldMk cId="2017669184" sldId="268"/>
        </pc:sldMkLst>
        <pc:spChg chg="mod">
          <ac:chgData name="Ujjwal DHAKAL" userId="37bb92b3-dcf7-4ecb-8b72-70fe4eceaf4e" providerId="ADAL" clId="{28639EE4-7080-4EA7-981D-14C44A7F04CA}" dt="2023-04-25T01:27:51.981" v="1963" actId="20577"/>
          <ac:spMkLst>
            <pc:docMk/>
            <pc:sldMk cId="2017669184" sldId="268"/>
            <ac:spMk id="2" creationId="{93FD5691-864D-E6F5-8DBD-2F5AFF2DDD6C}"/>
          </ac:spMkLst>
        </pc:spChg>
        <pc:spChg chg="mod">
          <ac:chgData name="Ujjwal DHAKAL" userId="37bb92b3-dcf7-4ecb-8b72-70fe4eceaf4e" providerId="ADAL" clId="{28639EE4-7080-4EA7-981D-14C44A7F04CA}" dt="2023-04-25T01:26:42.259" v="1941" actId="20577"/>
          <ac:spMkLst>
            <pc:docMk/>
            <pc:sldMk cId="2017669184" sldId="268"/>
            <ac:spMk id="3" creationId="{B67981F0-4A7C-E16D-B054-3C56EEB693FA}"/>
          </ac:spMkLst>
        </pc:spChg>
      </pc:sldChg>
      <pc:sldChg chg="modSp new del mod">
        <pc:chgData name="Ujjwal DHAKAL" userId="37bb92b3-dcf7-4ecb-8b72-70fe4eceaf4e" providerId="ADAL" clId="{28639EE4-7080-4EA7-981D-14C44A7F04CA}" dt="2023-04-25T01:27:57.944" v="1964" actId="47"/>
        <pc:sldMkLst>
          <pc:docMk/>
          <pc:sldMk cId="553972601" sldId="269"/>
        </pc:sldMkLst>
        <pc:spChg chg="mod">
          <ac:chgData name="Ujjwal DHAKAL" userId="37bb92b3-dcf7-4ecb-8b72-70fe4eceaf4e" providerId="ADAL" clId="{28639EE4-7080-4EA7-981D-14C44A7F04CA}" dt="2023-04-25T01:27:22.708" v="1951" actId="27636"/>
          <ac:spMkLst>
            <pc:docMk/>
            <pc:sldMk cId="553972601" sldId="269"/>
            <ac:spMk id="2" creationId="{79CE4A74-0849-82AB-C622-903C6E1BF9EC}"/>
          </ac:spMkLst>
        </pc:spChg>
        <pc:spChg chg="mod">
          <ac:chgData name="Ujjwal DHAKAL" userId="37bb92b3-dcf7-4ecb-8b72-70fe4eceaf4e" providerId="ADAL" clId="{28639EE4-7080-4EA7-981D-14C44A7F04CA}" dt="2023-04-25T01:27:31.165" v="1953" actId="14100"/>
          <ac:spMkLst>
            <pc:docMk/>
            <pc:sldMk cId="553972601" sldId="269"/>
            <ac:spMk id="3" creationId="{C1976FC8-95A7-79EF-2E0A-1C75A5CCDD7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C8EF3-88A4-493E-AE4F-619273BADB7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D72B59-A112-4BAC-A9B9-DCB0162FB406}">
      <dgm:prSet/>
      <dgm:spPr/>
      <dgm:t>
        <a:bodyPr/>
        <a:lstStyle/>
        <a:p>
          <a:r>
            <a:rPr lang="en-US"/>
            <a:t>Standing right infront on the stage</a:t>
          </a:r>
        </a:p>
      </dgm:t>
    </dgm:pt>
    <dgm:pt modelId="{DB44C80A-3CB0-43A8-A67E-CF2CCFD37CEA}" type="parTrans" cxnId="{05A0EC24-1282-4956-90FA-F6CD8047D3F3}">
      <dgm:prSet/>
      <dgm:spPr/>
      <dgm:t>
        <a:bodyPr/>
        <a:lstStyle/>
        <a:p>
          <a:endParaRPr lang="en-US"/>
        </a:p>
      </dgm:t>
    </dgm:pt>
    <dgm:pt modelId="{3FFBE774-1EEA-473B-BCBE-A7B5D388A601}" type="sibTrans" cxnId="{05A0EC24-1282-4956-90FA-F6CD8047D3F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CAC13DB-75E5-4E2A-B362-7A7EEEF1CB1F}">
      <dgm:prSet/>
      <dgm:spPr/>
      <dgm:t>
        <a:bodyPr/>
        <a:lstStyle/>
        <a:p>
          <a:r>
            <a:rPr lang="en-US"/>
            <a:t>Hand Gestures</a:t>
          </a:r>
        </a:p>
      </dgm:t>
    </dgm:pt>
    <dgm:pt modelId="{7E0C4784-8F90-4CD2-A82E-BCF595B17532}" type="parTrans" cxnId="{1E3F98F2-E226-4CE6-B1C8-F226E9C8C307}">
      <dgm:prSet/>
      <dgm:spPr/>
      <dgm:t>
        <a:bodyPr/>
        <a:lstStyle/>
        <a:p>
          <a:endParaRPr lang="en-US"/>
        </a:p>
      </dgm:t>
    </dgm:pt>
    <dgm:pt modelId="{B3A57164-3368-41B1-B4B5-96DE844883F7}" type="sibTrans" cxnId="{1E3F98F2-E226-4CE6-B1C8-F226E9C8C30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7F56CCB-7992-4D5C-832D-26234E558AD2}">
      <dgm:prSet/>
      <dgm:spPr/>
      <dgm:t>
        <a:bodyPr/>
        <a:lstStyle/>
        <a:p>
          <a:r>
            <a:rPr lang="en-US" dirty="0"/>
            <a:t>Exposed Palms for openness.</a:t>
          </a:r>
        </a:p>
      </dgm:t>
    </dgm:pt>
    <dgm:pt modelId="{F2D6746A-58CC-483C-B3A5-01623DF7B27C}" type="sibTrans" cxnId="{3B559636-6EC4-4845-8C74-F886291E918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B413F8B-2629-4B44-BD5D-98A98C997810}" type="parTrans" cxnId="{3B559636-6EC4-4845-8C74-F886291E9181}">
      <dgm:prSet/>
      <dgm:spPr/>
      <dgm:t>
        <a:bodyPr/>
        <a:lstStyle/>
        <a:p>
          <a:endParaRPr lang="en-US"/>
        </a:p>
      </dgm:t>
    </dgm:pt>
    <dgm:pt modelId="{08714FD7-4133-4B6E-9750-FAC7AAA45885}">
      <dgm:prSet/>
      <dgm:spPr/>
      <dgm:t>
        <a:bodyPr/>
        <a:lstStyle/>
        <a:p>
          <a:r>
            <a:rPr lang="en-US" dirty="0"/>
            <a:t>Thumb gesture </a:t>
          </a:r>
          <a:r>
            <a:rPr lang="en-US"/>
            <a:t>for  emphasis                                                                                                                                                                                                                              </a:t>
          </a:r>
          <a:endParaRPr lang="en-US" dirty="0"/>
        </a:p>
      </dgm:t>
    </dgm:pt>
    <dgm:pt modelId="{10A770B5-772E-4B57-A03A-48F9506311A0}" type="sibTrans" cxnId="{8D3DF5F6-E43A-4482-B209-A356FE90E56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20D3C8C-75BC-4CF9-9346-4626760C44EA}" type="parTrans" cxnId="{8D3DF5F6-E43A-4482-B209-A356FE90E562}">
      <dgm:prSet/>
      <dgm:spPr/>
      <dgm:t>
        <a:bodyPr/>
        <a:lstStyle/>
        <a:p>
          <a:endParaRPr lang="en-US"/>
        </a:p>
      </dgm:t>
    </dgm:pt>
    <dgm:pt modelId="{80B6459B-C232-4102-A045-910A0ED4C632}" type="pres">
      <dgm:prSet presAssocID="{852C8EF3-88A4-493E-AE4F-619273BADB78}" presName="Name0" presStyleCnt="0">
        <dgm:presLayoutVars>
          <dgm:animLvl val="lvl"/>
          <dgm:resizeHandles val="exact"/>
        </dgm:presLayoutVars>
      </dgm:prSet>
      <dgm:spPr/>
    </dgm:pt>
    <dgm:pt modelId="{7760B5C7-1DAC-4809-A2F2-A87A9CF1438C}" type="pres">
      <dgm:prSet presAssocID="{BAD72B59-A112-4BAC-A9B9-DCB0162FB406}" presName="compositeNode" presStyleCnt="0">
        <dgm:presLayoutVars>
          <dgm:bulletEnabled val="1"/>
        </dgm:presLayoutVars>
      </dgm:prSet>
      <dgm:spPr/>
    </dgm:pt>
    <dgm:pt modelId="{0889FE25-D96B-41D7-BEF1-A6724BA43E90}" type="pres">
      <dgm:prSet presAssocID="{BAD72B59-A112-4BAC-A9B9-DCB0162FB406}" presName="bgRect" presStyleLbl="alignNode1" presStyleIdx="0" presStyleCnt="4"/>
      <dgm:spPr/>
    </dgm:pt>
    <dgm:pt modelId="{FA4DF81D-CB06-49FC-BBAE-DCB08B63630D}" type="pres">
      <dgm:prSet presAssocID="{3FFBE774-1EEA-473B-BCBE-A7B5D388A60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6C7AAD1-18DB-4351-A11B-97D80629C96F}" type="pres">
      <dgm:prSet presAssocID="{BAD72B59-A112-4BAC-A9B9-DCB0162FB406}" presName="nodeRect" presStyleLbl="alignNode1" presStyleIdx="0" presStyleCnt="4">
        <dgm:presLayoutVars>
          <dgm:bulletEnabled val="1"/>
        </dgm:presLayoutVars>
      </dgm:prSet>
      <dgm:spPr/>
    </dgm:pt>
    <dgm:pt modelId="{D3CCD79C-D109-48A3-97D0-9537195808E7}" type="pres">
      <dgm:prSet presAssocID="{3FFBE774-1EEA-473B-BCBE-A7B5D388A601}" presName="sibTrans" presStyleCnt="0"/>
      <dgm:spPr/>
    </dgm:pt>
    <dgm:pt modelId="{39B08F16-FA1A-4512-B134-1A8939ACC2B8}" type="pres">
      <dgm:prSet presAssocID="{9CAC13DB-75E5-4E2A-B362-7A7EEEF1CB1F}" presName="compositeNode" presStyleCnt="0">
        <dgm:presLayoutVars>
          <dgm:bulletEnabled val="1"/>
        </dgm:presLayoutVars>
      </dgm:prSet>
      <dgm:spPr/>
    </dgm:pt>
    <dgm:pt modelId="{BF0F9617-5C37-4FD1-86BC-BE63DD24C5F8}" type="pres">
      <dgm:prSet presAssocID="{9CAC13DB-75E5-4E2A-B362-7A7EEEF1CB1F}" presName="bgRect" presStyleLbl="alignNode1" presStyleIdx="1" presStyleCnt="4"/>
      <dgm:spPr/>
    </dgm:pt>
    <dgm:pt modelId="{6CBBB106-0341-474B-8E12-9CD572C83C70}" type="pres">
      <dgm:prSet presAssocID="{B3A57164-3368-41B1-B4B5-96DE844883F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F70CACC-51B3-45B9-946D-351104F5399A}" type="pres">
      <dgm:prSet presAssocID="{9CAC13DB-75E5-4E2A-B362-7A7EEEF1CB1F}" presName="nodeRect" presStyleLbl="alignNode1" presStyleIdx="1" presStyleCnt="4">
        <dgm:presLayoutVars>
          <dgm:bulletEnabled val="1"/>
        </dgm:presLayoutVars>
      </dgm:prSet>
      <dgm:spPr/>
    </dgm:pt>
    <dgm:pt modelId="{D39B3E6B-5138-4C05-9645-9AE533770D0E}" type="pres">
      <dgm:prSet presAssocID="{B3A57164-3368-41B1-B4B5-96DE844883F7}" presName="sibTrans" presStyleCnt="0"/>
      <dgm:spPr/>
    </dgm:pt>
    <dgm:pt modelId="{86EB5709-534E-4889-BE52-BA287F81ED72}" type="pres">
      <dgm:prSet presAssocID="{A7F56CCB-7992-4D5C-832D-26234E558AD2}" presName="compositeNode" presStyleCnt="0">
        <dgm:presLayoutVars>
          <dgm:bulletEnabled val="1"/>
        </dgm:presLayoutVars>
      </dgm:prSet>
      <dgm:spPr/>
    </dgm:pt>
    <dgm:pt modelId="{7ABB9D7D-2875-4084-8EB9-629AE82EB183}" type="pres">
      <dgm:prSet presAssocID="{A7F56CCB-7992-4D5C-832D-26234E558AD2}" presName="bgRect" presStyleLbl="alignNode1" presStyleIdx="2" presStyleCnt="4"/>
      <dgm:spPr/>
    </dgm:pt>
    <dgm:pt modelId="{BE2A8F47-F168-426A-B6CB-A6A837C9C1ED}" type="pres">
      <dgm:prSet presAssocID="{F2D6746A-58CC-483C-B3A5-01623DF7B27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53BB060-5108-4501-BF74-219DF0613C39}" type="pres">
      <dgm:prSet presAssocID="{A7F56CCB-7992-4D5C-832D-26234E558AD2}" presName="nodeRect" presStyleLbl="alignNode1" presStyleIdx="2" presStyleCnt="4">
        <dgm:presLayoutVars>
          <dgm:bulletEnabled val="1"/>
        </dgm:presLayoutVars>
      </dgm:prSet>
      <dgm:spPr/>
    </dgm:pt>
    <dgm:pt modelId="{57D53259-F692-4E04-BE47-B9CB76767C9F}" type="pres">
      <dgm:prSet presAssocID="{F2D6746A-58CC-483C-B3A5-01623DF7B27C}" presName="sibTrans" presStyleCnt="0"/>
      <dgm:spPr/>
    </dgm:pt>
    <dgm:pt modelId="{073C7E24-08C8-4070-B79C-9AEC12628F6F}" type="pres">
      <dgm:prSet presAssocID="{08714FD7-4133-4B6E-9750-FAC7AAA45885}" presName="compositeNode" presStyleCnt="0">
        <dgm:presLayoutVars>
          <dgm:bulletEnabled val="1"/>
        </dgm:presLayoutVars>
      </dgm:prSet>
      <dgm:spPr/>
    </dgm:pt>
    <dgm:pt modelId="{424F27B0-B056-4100-B26D-8088403685AF}" type="pres">
      <dgm:prSet presAssocID="{08714FD7-4133-4B6E-9750-FAC7AAA45885}" presName="bgRect" presStyleLbl="alignNode1" presStyleIdx="3" presStyleCnt="4"/>
      <dgm:spPr/>
    </dgm:pt>
    <dgm:pt modelId="{E5F30CA4-BAEE-46C8-9E99-936E80F36E5C}" type="pres">
      <dgm:prSet presAssocID="{10A770B5-772E-4B57-A03A-48F9506311A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C7F222E-B6F4-4E12-9D19-E6A02200D29B}" type="pres">
      <dgm:prSet presAssocID="{08714FD7-4133-4B6E-9750-FAC7AAA4588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5A0EC24-1282-4956-90FA-F6CD8047D3F3}" srcId="{852C8EF3-88A4-493E-AE4F-619273BADB78}" destId="{BAD72B59-A112-4BAC-A9B9-DCB0162FB406}" srcOrd="0" destOrd="0" parTransId="{DB44C80A-3CB0-43A8-A67E-CF2CCFD37CEA}" sibTransId="{3FFBE774-1EEA-473B-BCBE-A7B5D388A601}"/>
    <dgm:cxn modelId="{D508BC2A-A4DC-4F94-871C-79D9720B6C1E}" type="presOf" srcId="{A7F56CCB-7992-4D5C-832D-26234E558AD2}" destId="{653BB060-5108-4501-BF74-219DF0613C39}" srcOrd="1" destOrd="0" presId="urn:microsoft.com/office/officeart/2016/7/layout/LinearBlockProcessNumbered"/>
    <dgm:cxn modelId="{0EF8A831-2A02-4FFC-B058-4B1DD73301A2}" type="presOf" srcId="{BAD72B59-A112-4BAC-A9B9-DCB0162FB406}" destId="{0889FE25-D96B-41D7-BEF1-A6724BA43E90}" srcOrd="0" destOrd="0" presId="urn:microsoft.com/office/officeart/2016/7/layout/LinearBlockProcessNumbered"/>
    <dgm:cxn modelId="{3B559636-6EC4-4845-8C74-F886291E9181}" srcId="{852C8EF3-88A4-493E-AE4F-619273BADB78}" destId="{A7F56CCB-7992-4D5C-832D-26234E558AD2}" srcOrd="2" destOrd="0" parTransId="{7B413F8B-2629-4B44-BD5D-98A98C997810}" sibTransId="{F2D6746A-58CC-483C-B3A5-01623DF7B27C}"/>
    <dgm:cxn modelId="{74E05F63-6DE0-4604-B398-F48C539986DB}" type="presOf" srcId="{B3A57164-3368-41B1-B4B5-96DE844883F7}" destId="{6CBBB106-0341-474B-8E12-9CD572C83C70}" srcOrd="0" destOrd="0" presId="urn:microsoft.com/office/officeart/2016/7/layout/LinearBlockProcessNumbered"/>
    <dgm:cxn modelId="{ED540D4C-35F0-4236-B593-F3F7D5A76CFA}" type="presOf" srcId="{9CAC13DB-75E5-4E2A-B362-7A7EEEF1CB1F}" destId="{BF0F9617-5C37-4FD1-86BC-BE63DD24C5F8}" srcOrd="0" destOrd="0" presId="urn:microsoft.com/office/officeart/2016/7/layout/LinearBlockProcessNumbered"/>
    <dgm:cxn modelId="{10C48954-1D9D-4F77-8B3F-0F63A1CC42E7}" type="presOf" srcId="{852C8EF3-88A4-493E-AE4F-619273BADB78}" destId="{80B6459B-C232-4102-A045-910A0ED4C632}" srcOrd="0" destOrd="0" presId="urn:microsoft.com/office/officeart/2016/7/layout/LinearBlockProcessNumbered"/>
    <dgm:cxn modelId="{C8DF19C1-604E-4355-83C6-BDBF4E6B9A11}" type="presOf" srcId="{9CAC13DB-75E5-4E2A-B362-7A7EEEF1CB1F}" destId="{DF70CACC-51B3-45B9-946D-351104F5399A}" srcOrd="1" destOrd="0" presId="urn:microsoft.com/office/officeart/2016/7/layout/LinearBlockProcessNumbered"/>
    <dgm:cxn modelId="{576731C4-01CD-4EEC-8ADD-42945C29C80F}" type="presOf" srcId="{BAD72B59-A112-4BAC-A9B9-DCB0162FB406}" destId="{A6C7AAD1-18DB-4351-A11B-97D80629C96F}" srcOrd="1" destOrd="0" presId="urn:microsoft.com/office/officeart/2016/7/layout/LinearBlockProcessNumbered"/>
    <dgm:cxn modelId="{B87BCFCA-2641-4AA9-A0FE-5D0618BF91C5}" type="presOf" srcId="{3FFBE774-1EEA-473B-BCBE-A7B5D388A601}" destId="{FA4DF81D-CB06-49FC-BBAE-DCB08B63630D}" srcOrd="0" destOrd="0" presId="urn:microsoft.com/office/officeart/2016/7/layout/LinearBlockProcessNumbered"/>
    <dgm:cxn modelId="{1ED79BCC-C525-47DA-B2F4-4840232512FE}" type="presOf" srcId="{F2D6746A-58CC-483C-B3A5-01623DF7B27C}" destId="{BE2A8F47-F168-426A-B6CB-A6A837C9C1ED}" srcOrd="0" destOrd="0" presId="urn:microsoft.com/office/officeart/2016/7/layout/LinearBlockProcessNumbered"/>
    <dgm:cxn modelId="{35A61FF2-6DF5-4419-9160-447DD4E0CA1E}" type="presOf" srcId="{A7F56CCB-7992-4D5C-832D-26234E558AD2}" destId="{7ABB9D7D-2875-4084-8EB9-629AE82EB183}" srcOrd="0" destOrd="0" presId="urn:microsoft.com/office/officeart/2016/7/layout/LinearBlockProcessNumbered"/>
    <dgm:cxn modelId="{1E3F98F2-E226-4CE6-B1C8-F226E9C8C307}" srcId="{852C8EF3-88A4-493E-AE4F-619273BADB78}" destId="{9CAC13DB-75E5-4E2A-B362-7A7EEEF1CB1F}" srcOrd="1" destOrd="0" parTransId="{7E0C4784-8F90-4CD2-A82E-BCF595B17532}" sibTransId="{B3A57164-3368-41B1-B4B5-96DE844883F7}"/>
    <dgm:cxn modelId="{432F1EF4-F9B3-4B28-85DF-CA14C3A4FC1C}" type="presOf" srcId="{08714FD7-4133-4B6E-9750-FAC7AAA45885}" destId="{424F27B0-B056-4100-B26D-8088403685AF}" srcOrd="0" destOrd="0" presId="urn:microsoft.com/office/officeart/2016/7/layout/LinearBlockProcessNumbered"/>
    <dgm:cxn modelId="{8D3DF5F6-E43A-4482-B209-A356FE90E562}" srcId="{852C8EF3-88A4-493E-AE4F-619273BADB78}" destId="{08714FD7-4133-4B6E-9750-FAC7AAA45885}" srcOrd="3" destOrd="0" parTransId="{320D3C8C-75BC-4CF9-9346-4626760C44EA}" sibTransId="{10A770B5-772E-4B57-A03A-48F9506311A0}"/>
    <dgm:cxn modelId="{2BCB3EFE-F5C2-43D2-9BA0-E8075C27C6AC}" type="presOf" srcId="{10A770B5-772E-4B57-A03A-48F9506311A0}" destId="{E5F30CA4-BAEE-46C8-9E99-936E80F36E5C}" srcOrd="0" destOrd="0" presId="urn:microsoft.com/office/officeart/2016/7/layout/LinearBlockProcessNumbered"/>
    <dgm:cxn modelId="{342674FF-2A7A-45C9-8338-37D2F9D23955}" type="presOf" srcId="{08714FD7-4133-4B6E-9750-FAC7AAA45885}" destId="{DC7F222E-B6F4-4E12-9D19-E6A02200D29B}" srcOrd="1" destOrd="0" presId="urn:microsoft.com/office/officeart/2016/7/layout/LinearBlockProcessNumbered"/>
    <dgm:cxn modelId="{9E660306-B035-4310-A9E0-65F2BD8ABA6C}" type="presParOf" srcId="{80B6459B-C232-4102-A045-910A0ED4C632}" destId="{7760B5C7-1DAC-4809-A2F2-A87A9CF1438C}" srcOrd="0" destOrd="0" presId="urn:microsoft.com/office/officeart/2016/7/layout/LinearBlockProcessNumbered"/>
    <dgm:cxn modelId="{965A19D4-8D3A-484F-929C-27399D8F8F0B}" type="presParOf" srcId="{7760B5C7-1DAC-4809-A2F2-A87A9CF1438C}" destId="{0889FE25-D96B-41D7-BEF1-A6724BA43E90}" srcOrd="0" destOrd="0" presId="urn:microsoft.com/office/officeart/2016/7/layout/LinearBlockProcessNumbered"/>
    <dgm:cxn modelId="{44C5CF44-0724-4A7E-AFBD-C2FFBA52370A}" type="presParOf" srcId="{7760B5C7-1DAC-4809-A2F2-A87A9CF1438C}" destId="{FA4DF81D-CB06-49FC-BBAE-DCB08B63630D}" srcOrd="1" destOrd="0" presId="urn:microsoft.com/office/officeart/2016/7/layout/LinearBlockProcessNumbered"/>
    <dgm:cxn modelId="{A6396CCD-D293-43CA-80EC-9A7E22A69688}" type="presParOf" srcId="{7760B5C7-1DAC-4809-A2F2-A87A9CF1438C}" destId="{A6C7AAD1-18DB-4351-A11B-97D80629C96F}" srcOrd="2" destOrd="0" presId="urn:microsoft.com/office/officeart/2016/7/layout/LinearBlockProcessNumbered"/>
    <dgm:cxn modelId="{CF8E43C0-B472-4D60-AF6D-27E2C80E58AD}" type="presParOf" srcId="{80B6459B-C232-4102-A045-910A0ED4C632}" destId="{D3CCD79C-D109-48A3-97D0-9537195808E7}" srcOrd="1" destOrd="0" presId="urn:microsoft.com/office/officeart/2016/7/layout/LinearBlockProcessNumbered"/>
    <dgm:cxn modelId="{0A3E2B1C-A639-4047-B654-2B8FD4029C8D}" type="presParOf" srcId="{80B6459B-C232-4102-A045-910A0ED4C632}" destId="{39B08F16-FA1A-4512-B134-1A8939ACC2B8}" srcOrd="2" destOrd="0" presId="urn:microsoft.com/office/officeart/2016/7/layout/LinearBlockProcessNumbered"/>
    <dgm:cxn modelId="{4295C6FB-A6F3-4C52-B168-77A5EEA8FE65}" type="presParOf" srcId="{39B08F16-FA1A-4512-B134-1A8939ACC2B8}" destId="{BF0F9617-5C37-4FD1-86BC-BE63DD24C5F8}" srcOrd="0" destOrd="0" presId="urn:microsoft.com/office/officeart/2016/7/layout/LinearBlockProcessNumbered"/>
    <dgm:cxn modelId="{2CBBCDBF-E2DF-4D90-A293-619167B10FCE}" type="presParOf" srcId="{39B08F16-FA1A-4512-B134-1A8939ACC2B8}" destId="{6CBBB106-0341-474B-8E12-9CD572C83C70}" srcOrd="1" destOrd="0" presId="urn:microsoft.com/office/officeart/2016/7/layout/LinearBlockProcessNumbered"/>
    <dgm:cxn modelId="{76994846-6BED-440E-BADA-DC6DBD9B2BFA}" type="presParOf" srcId="{39B08F16-FA1A-4512-B134-1A8939ACC2B8}" destId="{DF70CACC-51B3-45B9-946D-351104F5399A}" srcOrd="2" destOrd="0" presId="urn:microsoft.com/office/officeart/2016/7/layout/LinearBlockProcessNumbered"/>
    <dgm:cxn modelId="{D6D6B995-80F5-448D-89EF-1361D6577FBE}" type="presParOf" srcId="{80B6459B-C232-4102-A045-910A0ED4C632}" destId="{D39B3E6B-5138-4C05-9645-9AE533770D0E}" srcOrd="3" destOrd="0" presId="urn:microsoft.com/office/officeart/2016/7/layout/LinearBlockProcessNumbered"/>
    <dgm:cxn modelId="{0C078B40-4B26-4AF3-B42A-E4F8B0F59E91}" type="presParOf" srcId="{80B6459B-C232-4102-A045-910A0ED4C632}" destId="{86EB5709-534E-4889-BE52-BA287F81ED72}" srcOrd="4" destOrd="0" presId="urn:microsoft.com/office/officeart/2016/7/layout/LinearBlockProcessNumbered"/>
    <dgm:cxn modelId="{A2631232-F7A0-40C4-9185-623FB429696B}" type="presParOf" srcId="{86EB5709-534E-4889-BE52-BA287F81ED72}" destId="{7ABB9D7D-2875-4084-8EB9-629AE82EB183}" srcOrd="0" destOrd="0" presId="urn:microsoft.com/office/officeart/2016/7/layout/LinearBlockProcessNumbered"/>
    <dgm:cxn modelId="{F341E982-24C6-4FC0-A6E2-04CCF8A20662}" type="presParOf" srcId="{86EB5709-534E-4889-BE52-BA287F81ED72}" destId="{BE2A8F47-F168-426A-B6CB-A6A837C9C1ED}" srcOrd="1" destOrd="0" presId="urn:microsoft.com/office/officeart/2016/7/layout/LinearBlockProcessNumbered"/>
    <dgm:cxn modelId="{2D74C4A5-2621-407F-A02F-23B539E2A4E4}" type="presParOf" srcId="{86EB5709-534E-4889-BE52-BA287F81ED72}" destId="{653BB060-5108-4501-BF74-219DF0613C39}" srcOrd="2" destOrd="0" presId="urn:microsoft.com/office/officeart/2016/7/layout/LinearBlockProcessNumbered"/>
    <dgm:cxn modelId="{26E2D23D-23A7-419B-8182-A55616505DB5}" type="presParOf" srcId="{80B6459B-C232-4102-A045-910A0ED4C632}" destId="{57D53259-F692-4E04-BE47-B9CB76767C9F}" srcOrd="5" destOrd="0" presId="urn:microsoft.com/office/officeart/2016/7/layout/LinearBlockProcessNumbered"/>
    <dgm:cxn modelId="{7EC87A5D-5B68-4B5D-8FAF-7B03677CF709}" type="presParOf" srcId="{80B6459B-C232-4102-A045-910A0ED4C632}" destId="{073C7E24-08C8-4070-B79C-9AEC12628F6F}" srcOrd="6" destOrd="0" presId="urn:microsoft.com/office/officeart/2016/7/layout/LinearBlockProcessNumbered"/>
    <dgm:cxn modelId="{244F97E0-D815-4D86-8628-BC91A81FF261}" type="presParOf" srcId="{073C7E24-08C8-4070-B79C-9AEC12628F6F}" destId="{424F27B0-B056-4100-B26D-8088403685AF}" srcOrd="0" destOrd="0" presId="urn:microsoft.com/office/officeart/2016/7/layout/LinearBlockProcessNumbered"/>
    <dgm:cxn modelId="{96BBAD13-BA79-4AD8-A735-57BB3296ACA9}" type="presParOf" srcId="{073C7E24-08C8-4070-B79C-9AEC12628F6F}" destId="{E5F30CA4-BAEE-46C8-9E99-936E80F36E5C}" srcOrd="1" destOrd="0" presId="urn:microsoft.com/office/officeart/2016/7/layout/LinearBlockProcessNumbered"/>
    <dgm:cxn modelId="{F38CF41C-F344-4149-B50D-4647A03F643A}" type="presParOf" srcId="{073C7E24-08C8-4070-B79C-9AEC12628F6F}" destId="{DC7F222E-B6F4-4E12-9D19-E6A02200D29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EB01B-91C4-42AC-B28A-74E71A16BE2B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C8E2D4-CF0E-4E2C-80AA-0DA52498EEB3}">
      <dgm:prSet/>
      <dgm:spPr/>
      <dgm:t>
        <a:bodyPr/>
        <a:lstStyle/>
        <a:p>
          <a:r>
            <a:rPr lang="en-GB"/>
            <a:t>1. Contextual words and phrases</a:t>
          </a:r>
          <a:endParaRPr lang="en-US"/>
        </a:p>
      </dgm:t>
    </dgm:pt>
    <dgm:pt modelId="{A53EE093-41CA-41AF-848D-3DD5DA0C3589}" type="parTrans" cxnId="{11FF428C-F66F-4E8B-B69A-335A045589C5}">
      <dgm:prSet/>
      <dgm:spPr/>
      <dgm:t>
        <a:bodyPr/>
        <a:lstStyle/>
        <a:p>
          <a:endParaRPr lang="en-US"/>
        </a:p>
      </dgm:t>
    </dgm:pt>
    <dgm:pt modelId="{DF11345F-67F2-4E78-AEFC-3763F590D0AD}" type="sibTrans" cxnId="{11FF428C-F66F-4E8B-B69A-335A045589C5}">
      <dgm:prSet/>
      <dgm:spPr/>
      <dgm:t>
        <a:bodyPr/>
        <a:lstStyle/>
        <a:p>
          <a:endParaRPr lang="en-US"/>
        </a:p>
      </dgm:t>
    </dgm:pt>
    <dgm:pt modelId="{88B28962-8880-46C8-826B-178FC9339FFA}">
      <dgm:prSet/>
      <dgm:spPr/>
      <dgm:t>
        <a:bodyPr/>
        <a:lstStyle/>
        <a:p>
          <a:r>
            <a:rPr lang="en-GB"/>
            <a:t>2. Handling word variations</a:t>
          </a:r>
          <a:endParaRPr lang="en-US"/>
        </a:p>
      </dgm:t>
    </dgm:pt>
    <dgm:pt modelId="{C47111E8-AC06-48C6-9A40-DFAAA351447B}" type="parTrans" cxnId="{BB976867-66C5-4A24-923C-F733D1322737}">
      <dgm:prSet/>
      <dgm:spPr/>
      <dgm:t>
        <a:bodyPr/>
        <a:lstStyle/>
        <a:p>
          <a:endParaRPr lang="en-US"/>
        </a:p>
      </dgm:t>
    </dgm:pt>
    <dgm:pt modelId="{69D3A4D2-308C-4E25-82F0-5D7AD6DB01C4}" type="sibTrans" cxnId="{BB976867-66C5-4A24-923C-F733D1322737}">
      <dgm:prSet/>
      <dgm:spPr/>
      <dgm:t>
        <a:bodyPr/>
        <a:lstStyle/>
        <a:p>
          <a:endParaRPr lang="en-US"/>
        </a:p>
      </dgm:t>
    </dgm:pt>
    <dgm:pt modelId="{48639C14-3132-4972-8FAD-26FBBB93B372}">
      <dgm:prSet/>
      <dgm:spPr/>
      <dgm:t>
        <a:bodyPr/>
        <a:lstStyle/>
        <a:p>
          <a:r>
            <a:rPr lang="en-GB"/>
            <a:t>3. Generating ambiguous responses</a:t>
          </a:r>
          <a:endParaRPr lang="en-US"/>
        </a:p>
      </dgm:t>
    </dgm:pt>
    <dgm:pt modelId="{8E97879D-F396-4C7C-9926-8682C25D4718}" type="parTrans" cxnId="{504633D8-2688-44F8-87C2-3A03EC3A934E}">
      <dgm:prSet/>
      <dgm:spPr/>
      <dgm:t>
        <a:bodyPr/>
        <a:lstStyle/>
        <a:p>
          <a:endParaRPr lang="en-US"/>
        </a:p>
      </dgm:t>
    </dgm:pt>
    <dgm:pt modelId="{22620943-38FA-448B-B326-04DA931BD584}" type="sibTrans" cxnId="{504633D8-2688-44F8-87C2-3A03EC3A934E}">
      <dgm:prSet/>
      <dgm:spPr/>
      <dgm:t>
        <a:bodyPr/>
        <a:lstStyle/>
        <a:p>
          <a:endParaRPr lang="en-US"/>
        </a:p>
      </dgm:t>
    </dgm:pt>
    <dgm:pt modelId="{A6569E43-F6E7-4AD8-944E-57BE00A4F4C8}">
      <dgm:prSet/>
      <dgm:spPr/>
      <dgm:t>
        <a:bodyPr/>
        <a:lstStyle/>
        <a:p>
          <a:r>
            <a:rPr lang="en-GB"/>
            <a:t>4. Errors in speech or text</a:t>
          </a:r>
          <a:endParaRPr lang="en-US"/>
        </a:p>
      </dgm:t>
    </dgm:pt>
    <dgm:pt modelId="{B8BD44E4-559C-46D9-B875-6B3309EC2154}" type="parTrans" cxnId="{7E125D9B-87D0-4F07-B1D1-C0A5AB4A14AD}">
      <dgm:prSet/>
      <dgm:spPr/>
      <dgm:t>
        <a:bodyPr/>
        <a:lstStyle/>
        <a:p>
          <a:endParaRPr lang="en-US"/>
        </a:p>
      </dgm:t>
    </dgm:pt>
    <dgm:pt modelId="{50BF0C3D-3C27-4EC9-968A-D5F865319867}" type="sibTrans" cxnId="{7E125D9B-87D0-4F07-B1D1-C0A5AB4A14AD}">
      <dgm:prSet/>
      <dgm:spPr/>
      <dgm:t>
        <a:bodyPr/>
        <a:lstStyle/>
        <a:p>
          <a:endParaRPr lang="en-US"/>
        </a:p>
      </dgm:t>
    </dgm:pt>
    <dgm:pt modelId="{16660A9E-5E77-4110-B689-26E2CE17D525}">
      <dgm:prSet/>
      <dgm:spPr/>
      <dgm:t>
        <a:bodyPr/>
        <a:lstStyle/>
        <a:p>
          <a:r>
            <a:rPr lang="en-GB"/>
            <a:t>5. Problems with informal languages</a:t>
          </a:r>
          <a:endParaRPr lang="en-US"/>
        </a:p>
      </dgm:t>
    </dgm:pt>
    <dgm:pt modelId="{894876C6-C60A-4B82-AEB9-8178799AC3FF}" type="parTrans" cxnId="{03CDC72F-B014-42B7-97E6-E577B36AB0F8}">
      <dgm:prSet/>
      <dgm:spPr/>
      <dgm:t>
        <a:bodyPr/>
        <a:lstStyle/>
        <a:p>
          <a:endParaRPr lang="en-US"/>
        </a:p>
      </dgm:t>
    </dgm:pt>
    <dgm:pt modelId="{0F776169-E2BD-43A7-A45D-3EC160AB4459}" type="sibTrans" cxnId="{03CDC72F-B014-42B7-97E6-E577B36AB0F8}">
      <dgm:prSet/>
      <dgm:spPr/>
      <dgm:t>
        <a:bodyPr/>
        <a:lstStyle/>
        <a:p>
          <a:endParaRPr lang="en-US"/>
        </a:p>
      </dgm:t>
    </dgm:pt>
    <dgm:pt modelId="{70DE63DC-D6B5-4688-824E-FF7A97CD7683}">
      <dgm:prSet/>
      <dgm:spPr/>
      <dgm:t>
        <a:bodyPr/>
        <a:lstStyle/>
        <a:p>
          <a:r>
            <a:rPr lang="en-GB"/>
            <a:t>6. Domain-specific language</a:t>
          </a:r>
          <a:endParaRPr lang="en-US"/>
        </a:p>
      </dgm:t>
    </dgm:pt>
    <dgm:pt modelId="{16931C4D-95BA-4710-8850-80291C03C470}" type="parTrans" cxnId="{349FE870-BE0A-47AE-9D0F-D60E24DF3D06}">
      <dgm:prSet/>
      <dgm:spPr/>
      <dgm:t>
        <a:bodyPr/>
        <a:lstStyle/>
        <a:p>
          <a:endParaRPr lang="en-US"/>
        </a:p>
      </dgm:t>
    </dgm:pt>
    <dgm:pt modelId="{D38D226C-8FFF-4F8E-A8FD-E56C99B8F825}" type="sibTrans" cxnId="{349FE870-BE0A-47AE-9D0F-D60E24DF3D06}">
      <dgm:prSet/>
      <dgm:spPr/>
      <dgm:t>
        <a:bodyPr/>
        <a:lstStyle/>
        <a:p>
          <a:endParaRPr lang="en-US"/>
        </a:p>
      </dgm:t>
    </dgm:pt>
    <dgm:pt modelId="{C1DC8D0E-C8FB-474D-AF21-0A3552338DC1}" type="pres">
      <dgm:prSet presAssocID="{9E5EB01B-91C4-42AC-B28A-74E71A16BE2B}" presName="diagram" presStyleCnt="0">
        <dgm:presLayoutVars>
          <dgm:dir/>
          <dgm:resizeHandles val="exact"/>
        </dgm:presLayoutVars>
      </dgm:prSet>
      <dgm:spPr/>
    </dgm:pt>
    <dgm:pt modelId="{748CA93E-D00D-4C02-80BF-4550EE55F354}" type="pres">
      <dgm:prSet presAssocID="{4DC8E2D4-CF0E-4E2C-80AA-0DA52498EEB3}" presName="node" presStyleLbl="node1" presStyleIdx="0" presStyleCnt="6">
        <dgm:presLayoutVars>
          <dgm:bulletEnabled val="1"/>
        </dgm:presLayoutVars>
      </dgm:prSet>
      <dgm:spPr/>
    </dgm:pt>
    <dgm:pt modelId="{6ACF571B-C7AC-4783-AFA8-56D5F22CD08C}" type="pres">
      <dgm:prSet presAssocID="{DF11345F-67F2-4E78-AEFC-3763F590D0AD}" presName="sibTrans" presStyleCnt="0"/>
      <dgm:spPr/>
    </dgm:pt>
    <dgm:pt modelId="{00BECC43-1204-4D01-AEE5-A5FDD7375B52}" type="pres">
      <dgm:prSet presAssocID="{88B28962-8880-46C8-826B-178FC9339FFA}" presName="node" presStyleLbl="node1" presStyleIdx="1" presStyleCnt="6">
        <dgm:presLayoutVars>
          <dgm:bulletEnabled val="1"/>
        </dgm:presLayoutVars>
      </dgm:prSet>
      <dgm:spPr/>
    </dgm:pt>
    <dgm:pt modelId="{E60E6C81-EFA4-4C7A-9C20-E0300988A836}" type="pres">
      <dgm:prSet presAssocID="{69D3A4D2-308C-4E25-82F0-5D7AD6DB01C4}" presName="sibTrans" presStyleCnt="0"/>
      <dgm:spPr/>
    </dgm:pt>
    <dgm:pt modelId="{A5E1F89E-E8DE-43AF-9936-5B6C6A6E66BF}" type="pres">
      <dgm:prSet presAssocID="{48639C14-3132-4972-8FAD-26FBBB93B372}" presName="node" presStyleLbl="node1" presStyleIdx="2" presStyleCnt="6">
        <dgm:presLayoutVars>
          <dgm:bulletEnabled val="1"/>
        </dgm:presLayoutVars>
      </dgm:prSet>
      <dgm:spPr/>
    </dgm:pt>
    <dgm:pt modelId="{5D8AAF04-65EF-444C-AF56-5B55161C3E86}" type="pres">
      <dgm:prSet presAssocID="{22620943-38FA-448B-B326-04DA931BD584}" presName="sibTrans" presStyleCnt="0"/>
      <dgm:spPr/>
    </dgm:pt>
    <dgm:pt modelId="{C2EF8021-BB43-49C6-BFF7-8BC3F693C43C}" type="pres">
      <dgm:prSet presAssocID="{A6569E43-F6E7-4AD8-944E-57BE00A4F4C8}" presName="node" presStyleLbl="node1" presStyleIdx="3" presStyleCnt="6">
        <dgm:presLayoutVars>
          <dgm:bulletEnabled val="1"/>
        </dgm:presLayoutVars>
      </dgm:prSet>
      <dgm:spPr/>
    </dgm:pt>
    <dgm:pt modelId="{F5DEFE18-9064-41F0-8A5A-E65D0EC27D98}" type="pres">
      <dgm:prSet presAssocID="{50BF0C3D-3C27-4EC9-968A-D5F865319867}" presName="sibTrans" presStyleCnt="0"/>
      <dgm:spPr/>
    </dgm:pt>
    <dgm:pt modelId="{27485B0C-2131-4A5A-B84D-3E0B588302C2}" type="pres">
      <dgm:prSet presAssocID="{16660A9E-5E77-4110-B689-26E2CE17D525}" presName="node" presStyleLbl="node1" presStyleIdx="4" presStyleCnt="6">
        <dgm:presLayoutVars>
          <dgm:bulletEnabled val="1"/>
        </dgm:presLayoutVars>
      </dgm:prSet>
      <dgm:spPr/>
    </dgm:pt>
    <dgm:pt modelId="{2B7A6647-3079-47C2-BC1D-467CDBCAB12D}" type="pres">
      <dgm:prSet presAssocID="{0F776169-E2BD-43A7-A45D-3EC160AB4459}" presName="sibTrans" presStyleCnt="0"/>
      <dgm:spPr/>
    </dgm:pt>
    <dgm:pt modelId="{504F88A3-5555-4375-B4FF-12B996B2AB9D}" type="pres">
      <dgm:prSet presAssocID="{70DE63DC-D6B5-4688-824E-FF7A97CD7683}" presName="node" presStyleLbl="node1" presStyleIdx="5" presStyleCnt="6">
        <dgm:presLayoutVars>
          <dgm:bulletEnabled val="1"/>
        </dgm:presLayoutVars>
      </dgm:prSet>
      <dgm:spPr/>
    </dgm:pt>
  </dgm:ptLst>
  <dgm:cxnLst>
    <dgm:cxn modelId="{85BB2C00-CAB6-4F3E-AD17-4E3A28784FB2}" type="presOf" srcId="{48639C14-3132-4972-8FAD-26FBBB93B372}" destId="{A5E1F89E-E8DE-43AF-9936-5B6C6A6E66BF}" srcOrd="0" destOrd="0" presId="urn:microsoft.com/office/officeart/2005/8/layout/default"/>
    <dgm:cxn modelId="{A273FB17-784C-418A-8277-243025319F40}" type="presOf" srcId="{16660A9E-5E77-4110-B689-26E2CE17D525}" destId="{27485B0C-2131-4A5A-B84D-3E0B588302C2}" srcOrd="0" destOrd="0" presId="urn:microsoft.com/office/officeart/2005/8/layout/default"/>
    <dgm:cxn modelId="{78F0E22D-5CE7-4DC9-8A1D-1598195B9387}" type="presOf" srcId="{A6569E43-F6E7-4AD8-944E-57BE00A4F4C8}" destId="{C2EF8021-BB43-49C6-BFF7-8BC3F693C43C}" srcOrd="0" destOrd="0" presId="urn:microsoft.com/office/officeart/2005/8/layout/default"/>
    <dgm:cxn modelId="{03CDC72F-B014-42B7-97E6-E577B36AB0F8}" srcId="{9E5EB01B-91C4-42AC-B28A-74E71A16BE2B}" destId="{16660A9E-5E77-4110-B689-26E2CE17D525}" srcOrd="4" destOrd="0" parTransId="{894876C6-C60A-4B82-AEB9-8178799AC3FF}" sibTransId="{0F776169-E2BD-43A7-A45D-3EC160AB4459}"/>
    <dgm:cxn modelId="{DE3E003C-F15D-4758-80A8-9EA021853674}" type="presOf" srcId="{4DC8E2D4-CF0E-4E2C-80AA-0DA52498EEB3}" destId="{748CA93E-D00D-4C02-80BF-4550EE55F354}" srcOrd="0" destOrd="0" presId="urn:microsoft.com/office/officeart/2005/8/layout/default"/>
    <dgm:cxn modelId="{BB976867-66C5-4A24-923C-F733D1322737}" srcId="{9E5EB01B-91C4-42AC-B28A-74E71A16BE2B}" destId="{88B28962-8880-46C8-826B-178FC9339FFA}" srcOrd="1" destOrd="0" parTransId="{C47111E8-AC06-48C6-9A40-DFAAA351447B}" sibTransId="{69D3A4D2-308C-4E25-82F0-5D7AD6DB01C4}"/>
    <dgm:cxn modelId="{349FE870-BE0A-47AE-9D0F-D60E24DF3D06}" srcId="{9E5EB01B-91C4-42AC-B28A-74E71A16BE2B}" destId="{70DE63DC-D6B5-4688-824E-FF7A97CD7683}" srcOrd="5" destOrd="0" parTransId="{16931C4D-95BA-4710-8850-80291C03C470}" sibTransId="{D38D226C-8FFF-4F8E-A8FD-E56C99B8F825}"/>
    <dgm:cxn modelId="{11FF428C-F66F-4E8B-B69A-335A045589C5}" srcId="{9E5EB01B-91C4-42AC-B28A-74E71A16BE2B}" destId="{4DC8E2D4-CF0E-4E2C-80AA-0DA52498EEB3}" srcOrd="0" destOrd="0" parTransId="{A53EE093-41CA-41AF-848D-3DD5DA0C3589}" sibTransId="{DF11345F-67F2-4E78-AEFC-3763F590D0AD}"/>
    <dgm:cxn modelId="{7E125D9B-87D0-4F07-B1D1-C0A5AB4A14AD}" srcId="{9E5EB01B-91C4-42AC-B28A-74E71A16BE2B}" destId="{A6569E43-F6E7-4AD8-944E-57BE00A4F4C8}" srcOrd="3" destOrd="0" parTransId="{B8BD44E4-559C-46D9-B875-6B3309EC2154}" sibTransId="{50BF0C3D-3C27-4EC9-968A-D5F865319867}"/>
    <dgm:cxn modelId="{137052BE-35AC-4C27-90E1-D749190853D3}" type="presOf" srcId="{70DE63DC-D6B5-4688-824E-FF7A97CD7683}" destId="{504F88A3-5555-4375-B4FF-12B996B2AB9D}" srcOrd="0" destOrd="0" presId="urn:microsoft.com/office/officeart/2005/8/layout/default"/>
    <dgm:cxn modelId="{504633D8-2688-44F8-87C2-3A03EC3A934E}" srcId="{9E5EB01B-91C4-42AC-B28A-74E71A16BE2B}" destId="{48639C14-3132-4972-8FAD-26FBBB93B372}" srcOrd="2" destOrd="0" parTransId="{8E97879D-F396-4C7C-9926-8682C25D4718}" sibTransId="{22620943-38FA-448B-B326-04DA931BD584}"/>
    <dgm:cxn modelId="{9A9F02D9-5114-49FA-94B7-0A0940F3781E}" type="presOf" srcId="{9E5EB01B-91C4-42AC-B28A-74E71A16BE2B}" destId="{C1DC8D0E-C8FB-474D-AF21-0A3552338DC1}" srcOrd="0" destOrd="0" presId="urn:microsoft.com/office/officeart/2005/8/layout/default"/>
    <dgm:cxn modelId="{6805ADF0-0CE0-41D3-961F-1BDC9BDD1A9F}" type="presOf" srcId="{88B28962-8880-46C8-826B-178FC9339FFA}" destId="{00BECC43-1204-4D01-AEE5-A5FDD7375B52}" srcOrd="0" destOrd="0" presId="urn:microsoft.com/office/officeart/2005/8/layout/default"/>
    <dgm:cxn modelId="{74DC5826-ED3C-4BDF-B2E2-66E9AE68F374}" type="presParOf" srcId="{C1DC8D0E-C8FB-474D-AF21-0A3552338DC1}" destId="{748CA93E-D00D-4C02-80BF-4550EE55F354}" srcOrd="0" destOrd="0" presId="urn:microsoft.com/office/officeart/2005/8/layout/default"/>
    <dgm:cxn modelId="{32F1B52E-D233-41C0-A0FC-FD729DB63268}" type="presParOf" srcId="{C1DC8D0E-C8FB-474D-AF21-0A3552338DC1}" destId="{6ACF571B-C7AC-4783-AFA8-56D5F22CD08C}" srcOrd="1" destOrd="0" presId="urn:microsoft.com/office/officeart/2005/8/layout/default"/>
    <dgm:cxn modelId="{E5E47EC7-2136-4E61-BC4F-CB960653E139}" type="presParOf" srcId="{C1DC8D0E-C8FB-474D-AF21-0A3552338DC1}" destId="{00BECC43-1204-4D01-AEE5-A5FDD7375B52}" srcOrd="2" destOrd="0" presId="urn:microsoft.com/office/officeart/2005/8/layout/default"/>
    <dgm:cxn modelId="{E0F7450B-4A36-4A73-BE63-0E5CC092B3E7}" type="presParOf" srcId="{C1DC8D0E-C8FB-474D-AF21-0A3552338DC1}" destId="{E60E6C81-EFA4-4C7A-9C20-E0300988A836}" srcOrd="3" destOrd="0" presId="urn:microsoft.com/office/officeart/2005/8/layout/default"/>
    <dgm:cxn modelId="{BDC197ED-6A49-439D-9B32-C21FA72F94E6}" type="presParOf" srcId="{C1DC8D0E-C8FB-474D-AF21-0A3552338DC1}" destId="{A5E1F89E-E8DE-43AF-9936-5B6C6A6E66BF}" srcOrd="4" destOrd="0" presId="urn:microsoft.com/office/officeart/2005/8/layout/default"/>
    <dgm:cxn modelId="{D6B9E15B-243F-47A7-8CAA-16CC2CE3D1F5}" type="presParOf" srcId="{C1DC8D0E-C8FB-474D-AF21-0A3552338DC1}" destId="{5D8AAF04-65EF-444C-AF56-5B55161C3E86}" srcOrd="5" destOrd="0" presId="urn:microsoft.com/office/officeart/2005/8/layout/default"/>
    <dgm:cxn modelId="{9C534BF9-6DBF-4F3C-9B20-1178DC440600}" type="presParOf" srcId="{C1DC8D0E-C8FB-474D-AF21-0A3552338DC1}" destId="{C2EF8021-BB43-49C6-BFF7-8BC3F693C43C}" srcOrd="6" destOrd="0" presId="urn:microsoft.com/office/officeart/2005/8/layout/default"/>
    <dgm:cxn modelId="{55CEFB58-B0D9-4484-B2B1-A0BEAF061A79}" type="presParOf" srcId="{C1DC8D0E-C8FB-474D-AF21-0A3552338DC1}" destId="{F5DEFE18-9064-41F0-8A5A-E65D0EC27D98}" srcOrd="7" destOrd="0" presId="urn:microsoft.com/office/officeart/2005/8/layout/default"/>
    <dgm:cxn modelId="{F63AA0DD-2B6F-4CA9-B076-F07EB8A040A4}" type="presParOf" srcId="{C1DC8D0E-C8FB-474D-AF21-0A3552338DC1}" destId="{27485B0C-2131-4A5A-B84D-3E0B588302C2}" srcOrd="8" destOrd="0" presId="urn:microsoft.com/office/officeart/2005/8/layout/default"/>
    <dgm:cxn modelId="{B589A28C-F160-4ABA-BF2C-2BFB12B146E4}" type="presParOf" srcId="{C1DC8D0E-C8FB-474D-AF21-0A3552338DC1}" destId="{2B7A6647-3079-47C2-BC1D-467CDBCAB12D}" srcOrd="9" destOrd="0" presId="urn:microsoft.com/office/officeart/2005/8/layout/default"/>
    <dgm:cxn modelId="{69F46859-A03D-41C1-B653-FE9B8957C44B}" type="presParOf" srcId="{C1DC8D0E-C8FB-474D-AF21-0A3552338DC1}" destId="{504F88A3-5555-4375-B4FF-12B996B2AB9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9FE25-D96B-41D7-BEF1-A6724BA43E90}">
      <dsp:nvSpPr>
        <dsp:cNvPr id="0" name=""/>
        <dsp:cNvSpPr/>
      </dsp:nvSpPr>
      <dsp:spPr>
        <a:xfrm>
          <a:off x="193" y="369118"/>
          <a:ext cx="2336229" cy="2803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Standing right infront on the stage</a:t>
          </a:r>
        </a:p>
      </dsp:txBody>
      <dsp:txXfrm>
        <a:off x="193" y="1490508"/>
        <a:ext cx="2336229" cy="1682085"/>
      </dsp:txXfrm>
    </dsp:sp>
    <dsp:sp modelId="{FA4DF81D-CB06-49FC-BBAE-DCB08B63630D}">
      <dsp:nvSpPr>
        <dsp:cNvPr id="0" name=""/>
        <dsp:cNvSpPr/>
      </dsp:nvSpPr>
      <dsp:spPr>
        <a:xfrm>
          <a:off x="193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369118"/>
        <a:ext cx="2336229" cy="1121390"/>
      </dsp:txXfrm>
    </dsp:sp>
    <dsp:sp modelId="{BF0F9617-5C37-4FD1-86BC-BE63DD24C5F8}">
      <dsp:nvSpPr>
        <dsp:cNvPr id="0" name=""/>
        <dsp:cNvSpPr/>
      </dsp:nvSpPr>
      <dsp:spPr>
        <a:xfrm>
          <a:off x="2523321" y="369118"/>
          <a:ext cx="2336229" cy="2803475"/>
        </a:xfrm>
        <a:prstGeom prst="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Hand Gestures</a:t>
          </a:r>
        </a:p>
      </dsp:txBody>
      <dsp:txXfrm>
        <a:off x="2523321" y="1490508"/>
        <a:ext cx="2336229" cy="1682085"/>
      </dsp:txXfrm>
    </dsp:sp>
    <dsp:sp modelId="{6CBBB106-0341-474B-8E12-9CD572C83C70}">
      <dsp:nvSpPr>
        <dsp:cNvPr id="0" name=""/>
        <dsp:cNvSpPr/>
      </dsp:nvSpPr>
      <dsp:spPr>
        <a:xfrm>
          <a:off x="2523321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369118"/>
        <a:ext cx="2336229" cy="1121390"/>
      </dsp:txXfrm>
    </dsp:sp>
    <dsp:sp modelId="{7ABB9D7D-2875-4084-8EB9-629AE82EB183}">
      <dsp:nvSpPr>
        <dsp:cNvPr id="0" name=""/>
        <dsp:cNvSpPr/>
      </dsp:nvSpPr>
      <dsp:spPr>
        <a:xfrm>
          <a:off x="5046449" y="369118"/>
          <a:ext cx="2336229" cy="2803475"/>
        </a:xfrm>
        <a:prstGeom prst="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Exposed Palms for openness.</a:t>
          </a:r>
        </a:p>
      </dsp:txBody>
      <dsp:txXfrm>
        <a:off x="5046449" y="1490508"/>
        <a:ext cx="2336229" cy="1682085"/>
      </dsp:txXfrm>
    </dsp:sp>
    <dsp:sp modelId="{BE2A8F47-F168-426A-B6CB-A6A837C9C1ED}">
      <dsp:nvSpPr>
        <dsp:cNvPr id="0" name=""/>
        <dsp:cNvSpPr/>
      </dsp:nvSpPr>
      <dsp:spPr>
        <a:xfrm>
          <a:off x="5046449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369118"/>
        <a:ext cx="2336229" cy="1121390"/>
      </dsp:txXfrm>
    </dsp:sp>
    <dsp:sp modelId="{424F27B0-B056-4100-B26D-8088403685AF}">
      <dsp:nvSpPr>
        <dsp:cNvPr id="0" name=""/>
        <dsp:cNvSpPr/>
      </dsp:nvSpPr>
      <dsp:spPr>
        <a:xfrm>
          <a:off x="7569577" y="369118"/>
          <a:ext cx="2336229" cy="2803475"/>
        </a:xfrm>
        <a:prstGeom prst="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Thumb gesture </a:t>
          </a:r>
          <a:r>
            <a:rPr lang="en-US" sz="2600" kern="1200"/>
            <a:t>for  emphasis                                                                                                                                                                                                                              </a:t>
          </a:r>
          <a:endParaRPr lang="en-US" sz="2600" kern="1200" dirty="0"/>
        </a:p>
      </dsp:txBody>
      <dsp:txXfrm>
        <a:off x="7569577" y="1490508"/>
        <a:ext cx="2336229" cy="1682085"/>
      </dsp:txXfrm>
    </dsp:sp>
    <dsp:sp modelId="{E5F30CA4-BAEE-46C8-9E99-936E80F36E5C}">
      <dsp:nvSpPr>
        <dsp:cNvPr id="0" name=""/>
        <dsp:cNvSpPr/>
      </dsp:nvSpPr>
      <dsp:spPr>
        <a:xfrm>
          <a:off x="7569577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369118"/>
        <a:ext cx="2336229" cy="112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CA93E-D00D-4C02-80BF-4550EE55F354}">
      <dsp:nvSpPr>
        <dsp:cNvPr id="0" name=""/>
        <dsp:cNvSpPr/>
      </dsp:nvSpPr>
      <dsp:spPr>
        <a:xfrm>
          <a:off x="541734" y="348"/>
          <a:ext cx="2757040" cy="16542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1. Contextual words and phrases</a:t>
          </a:r>
          <a:endParaRPr lang="en-US" sz="3400" kern="1200"/>
        </a:p>
      </dsp:txBody>
      <dsp:txXfrm>
        <a:off x="541734" y="348"/>
        <a:ext cx="2757040" cy="1654224"/>
      </dsp:txXfrm>
    </dsp:sp>
    <dsp:sp modelId="{00BECC43-1204-4D01-AEE5-A5FDD7375B52}">
      <dsp:nvSpPr>
        <dsp:cNvPr id="0" name=""/>
        <dsp:cNvSpPr/>
      </dsp:nvSpPr>
      <dsp:spPr>
        <a:xfrm>
          <a:off x="3574479" y="348"/>
          <a:ext cx="2757040" cy="16542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2. Handling word variations</a:t>
          </a:r>
          <a:endParaRPr lang="en-US" sz="3400" kern="1200"/>
        </a:p>
      </dsp:txBody>
      <dsp:txXfrm>
        <a:off x="3574479" y="348"/>
        <a:ext cx="2757040" cy="1654224"/>
      </dsp:txXfrm>
    </dsp:sp>
    <dsp:sp modelId="{A5E1F89E-E8DE-43AF-9936-5B6C6A6E66BF}">
      <dsp:nvSpPr>
        <dsp:cNvPr id="0" name=""/>
        <dsp:cNvSpPr/>
      </dsp:nvSpPr>
      <dsp:spPr>
        <a:xfrm>
          <a:off x="6607223" y="348"/>
          <a:ext cx="2757040" cy="16542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3. Generating ambiguous responses</a:t>
          </a:r>
          <a:endParaRPr lang="en-US" sz="3400" kern="1200"/>
        </a:p>
      </dsp:txBody>
      <dsp:txXfrm>
        <a:off x="6607223" y="348"/>
        <a:ext cx="2757040" cy="1654224"/>
      </dsp:txXfrm>
    </dsp:sp>
    <dsp:sp modelId="{C2EF8021-BB43-49C6-BFF7-8BC3F693C43C}">
      <dsp:nvSpPr>
        <dsp:cNvPr id="0" name=""/>
        <dsp:cNvSpPr/>
      </dsp:nvSpPr>
      <dsp:spPr>
        <a:xfrm>
          <a:off x="541734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4. Errors in speech or text</a:t>
          </a:r>
          <a:endParaRPr lang="en-US" sz="3400" kern="1200"/>
        </a:p>
      </dsp:txBody>
      <dsp:txXfrm>
        <a:off x="541734" y="1930277"/>
        <a:ext cx="2757040" cy="1654224"/>
      </dsp:txXfrm>
    </dsp:sp>
    <dsp:sp modelId="{27485B0C-2131-4A5A-B84D-3E0B588302C2}">
      <dsp:nvSpPr>
        <dsp:cNvPr id="0" name=""/>
        <dsp:cNvSpPr/>
      </dsp:nvSpPr>
      <dsp:spPr>
        <a:xfrm>
          <a:off x="3574479" y="1930277"/>
          <a:ext cx="2757040" cy="16542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5. Problems with informal languages</a:t>
          </a:r>
          <a:endParaRPr lang="en-US" sz="3400" kern="1200"/>
        </a:p>
      </dsp:txBody>
      <dsp:txXfrm>
        <a:off x="3574479" y="1930277"/>
        <a:ext cx="2757040" cy="1654224"/>
      </dsp:txXfrm>
    </dsp:sp>
    <dsp:sp modelId="{504F88A3-5555-4375-B4FF-12B996B2AB9D}">
      <dsp:nvSpPr>
        <dsp:cNvPr id="0" name=""/>
        <dsp:cNvSpPr/>
      </dsp:nvSpPr>
      <dsp:spPr>
        <a:xfrm>
          <a:off x="6607223" y="1930277"/>
          <a:ext cx="2757040" cy="16542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6. Domain-specific language</a:t>
          </a:r>
          <a:endParaRPr lang="en-US" sz="3400" kern="1200"/>
        </a:p>
      </dsp:txBody>
      <dsp:txXfrm>
        <a:off x="6607223" y="1930277"/>
        <a:ext cx="2757040" cy="1654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1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20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109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8665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149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70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429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740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277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165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546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523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4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8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043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7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IZA" TargetMode="External"/><Relationship Id="rId2" Type="http://schemas.openxmlformats.org/officeDocument/2006/relationships/hyperlink" Target="https://www.geeksforgeeks.org/introduction-to-natural-language-process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151D-BC24-2E5C-7913-4F60D037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Natural language PROCESSING (nlp)</a:t>
            </a:r>
            <a:endParaRPr lang="en-AU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579EE-73AB-A37D-ED62-1F548AFAE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5290" y="3896138"/>
            <a:ext cx="7061516" cy="25525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By: Ujjwal Dhakal </a:t>
            </a:r>
            <a:br>
              <a:rPr lang="en-AU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A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Student Id: 1222290</a:t>
            </a:r>
          </a:p>
          <a:p>
            <a:br>
              <a:rPr lang="en-AU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A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Tutor: Yi Hu</a:t>
            </a:r>
            <a:br>
              <a:rPr lang="en-AU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A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Unit Coordinator: Harita </a:t>
            </a:r>
            <a:r>
              <a:rPr lang="en-AU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Chugh</a:t>
            </a:r>
            <a:endParaRPr lang="en-AU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AU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Date: 28-04-2023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9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D44325-9421-0CBB-51C3-407E70D6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Importance</a:t>
            </a:r>
            <a:endParaRPr lang="en-AU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6198AD5-B449-75A9-743E-7CDF82CBC9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6B84A589-EE80-AED0-0A73-FFFEA7327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900">
                <a:effectLst/>
                <a:ea typeface="Arial" panose="020B0604020202020204" pitchFamily="34" charset="0"/>
              </a:rPr>
              <a:t>1. Refines human-computer interaction</a:t>
            </a:r>
            <a:endParaRPr lang="en-AU" sz="1900">
              <a:effectLst/>
              <a:ea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900">
                <a:effectLst/>
                <a:ea typeface="Arial" panose="020B0604020202020204" pitchFamily="34" charset="0"/>
              </a:rPr>
              <a:t>2. Automates repetitive tasks</a:t>
            </a:r>
            <a:endParaRPr lang="en-AU" sz="1900">
              <a:effectLst/>
              <a:ea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900">
                <a:effectLst/>
                <a:ea typeface="Arial" panose="020B0604020202020204" pitchFamily="34" charset="0"/>
              </a:rPr>
              <a:t>  Example:</a:t>
            </a:r>
            <a:endParaRPr lang="en-AU" sz="1900">
              <a:effectLst/>
              <a:ea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900">
                <a:effectLst/>
                <a:ea typeface="Arial" panose="020B0604020202020204" pitchFamily="34" charset="0"/>
              </a:rPr>
              <a:t>  -automated text summarization</a:t>
            </a:r>
            <a:endParaRPr lang="en-AU" sz="1900">
              <a:effectLst/>
              <a:ea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900">
                <a:effectLst/>
                <a:ea typeface="Arial" panose="020B0604020202020204" pitchFamily="34" charset="0"/>
              </a:rPr>
              <a:t>3. Enhances decision making</a:t>
            </a:r>
            <a:endParaRPr lang="en-AU" sz="1900">
              <a:effectLst/>
              <a:ea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900">
                <a:effectLst/>
                <a:ea typeface="Arial" panose="020B0604020202020204" pitchFamily="34" charset="0"/>
              </a:rPr>
              <a:t>4. Improves accessibility</a:t>
            </a:r>
            <a:endParaRPr lang="en-AU" sz="1900">
              <a:effectLst/>
              <a:ea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900">
                <a:effectLst/>
                <a:ea typeface="Arial" panose="020B0604020202020204" pitchFamily="34" charset="0"/>
              </a:rPr>
              <a:t>5. Upgrades information retrieval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900">
                <a:ea typeface="Arial" panose="020B0604020202020204" pitchFamily="34" charset="0"/>
              </a:rPr>
              <a:t>These points has been taken from </a:t>
            </a:r>
            <a:r>
              <a:rPr lang="en-AU" sz="1900"/>
              <a:t>(</a:t>
            </a:r>
            <a:r>
              <a:rPr lang="en-AU" sz="1900" err="1"/>
              <a:t>GeeksforGeeks</a:t>
            </a:r>
            <a:r>
              <a:rPr lang="en-AU" sz="1900"/>
              <a:t>, 2018).</a:t>
            </a:r>
            <a:endParaRPr lang="en-AU" sz="1900">
              <a:effectLst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AU" sz="1900"/>
          </a:p>
        </p:txBody>
      </p:sp>
    </p:spTree>
    <p:extLst>
      <p:ext uri="{BB962C8B-B14F-4D97-AF65-F5344CB8AC3E}">
        <p14:creationId xmlns:p14="http://schemas.microsoft.com/office/powerpoint/2010/main" val="387823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30AF-8F85-5651-AE98-AFB31256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873439"/>
          </a:xfrm>
        </p:spPr>
        <p:txBody>
          <a:bodyPr/>
          <a:lstStyle/>
          <a:p>
            <a:r>
              <a:rPr lang="en-US" dirty="0"/>
              <a:t>APPLICATIONs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D732-C909-042E-955A-63725E59E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43404"/>
            <a:ext cx="7729728" cy="42081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ea typeface="Arial" panose="020B0604020202020204" pitchFamily="34" charset="0"/>
              </a:rPr>
              <a:t>From </a:t>
            </a:r>
            <a:r>
              <a:rPr lang="en-AU" sz="2400" dirty="0"/>
              <a:t>(Lutkevich, 2021) we can find some applications of NLP like:</a:t>
            </a:r>
            <a:endParaRPr lang="en-GB" sz="2400" dirty="0">
              <a:ea typeface="Arial" panose="020B0604020202020204" pitchFamily="34" charset="0"/>
            </a:endParaRPr>
          </a:p>
          <a:p>
            <a:r>
              <a:rPr lang="en-GB" sz="2400" dirty="0">
                <a:ea typeface="Arial" panose="020B0604020202020204" pitchFamily="34" charset="0"/>
              </a:rPr>
              <a:t>W</a:t>
            </a:r>
            <a:r>
              <a:rPr lang="en-GB" sz="2400" dirty="0">
                <a:effectLst/>
                <a:ea typeface="Arial" panose="020B0604020202020204" pitchFamily="34" charset="0"/>
              </a:rPr>
              <a:t>ord processors  for plagiarism and proofreading</a:t>
            </a:r>
            <a:endParaRPr lang="en-AU" sz="2400" dirty="0">
              <a:effectLst/>
              <a:ea typeface="Arial" panose="020B0604020202020204" pitchFamily="34" charset="0"/>
            </a:endParaRPr>
          </a:p>
          <a:p>
            <a:r>
              <a:rPr lang="en-GB" sz="2400" dirty="0">
                <a:ea typeface="Arial" panose="020B0604020202020204" pitchFamily="34" charset="0"/>
              </a:rPr>
              <a:t>A</a:t>
            </a:r>
            <a:r>
              <a:rPr lang="en-GB" sz="2400" dirty="0">
                <a:effectLst/>
                <a:ea typeface="Arial" panose="020B0604020202020204" pitchFamily="34" charset="0"/>
              </a:rPr>
              <a:t>utomatic translation</a:t>
            </a:r>
          </a:p>
          <a:p>
            <a:r>
              <a:rPr lang="en-GB" sz="2400" dirty="0">
                <a:ea typeface="Arial" panose="020B0604020202020204" pitchFamily="34" charset="0"/>
              </a:rPr>
              <a:t>C</a:t>
            </a:r>
            <a:r>
              <a:rPr lang="en-GB" sz="2400" dirty="0">
                <a:effectLst/>
                <a:ea typeface="Arial" panose="020B0604020202020204" pitchFamily="34" charset="0"/>
              </a:rPr>
              <a:t>ustomer service automation</a:t>
            </a:r>
            <a:endParaRPr lang="en-GB" sz="2400" dirty="0">
              <a:ea typeface="Arial" panose="020B0604020202020204" pitchFamily="34" charset="0"/>
            </a:endParaRPr>
          </a:p>
          <a:p>
            <a:r>
              <a:rPr lang="en-GB" sz="2400" dirty="0">
                <a:ea typeface="Arial" panose="020B0604020202020204" pitchFamily="34" charset="0"/>
              </a:rPr>
              <a:t>A</a:t>
            </a:r>
            <a:r>
              <a:rPr lang="en-GB" sz="2400" dirty="0">
                <a:effectLst/>
                <a:ea typeface="Arial" panose="020B0604020202020204" pitchFamily="34" charset="0"/>
              </a:rPr>
              <a:t>nalysis and categorization of medical records</a:t>
            </a:r>
          </a:p>
          <a:p>
            <a:r>
              <a:rPr lang="en-GB" sz="2400" dirty="0">
                <a:ea typeface="Arial" panose="020B0604020202020204" pitchFamily="34" charset="0"/>
              </a:rPr>
              <a:t>C</a:t>
            </a:r>
            <a:r>
              <a:rPr lang="en-GB" sz="2400" dirty="0">
                <a:effectLst/>
                <a:ea typeface="Arial" panose="020B0604020202020204" pitchFamily="34" charset="0"/>
              </a:rPr>
              <a:t>ustomer feedback analysis</a:t>
            </a:r>
            <a:endParaRPr lang="en-GB" sz="2400" dirty="0">
              <a:ea typeface="Arial" panose="020B0604020202020204" pitchFamily="34" charset="0"/>
            </a:endParaRPr>
          </a:p>
          <a:p>
            <a:r>
              <a:rPr lang="en-GB" sz="2400" dirty="0">
                <a:effectLst/>
                <a:ea typeface="Arial" panose="020B0604020202020204" pitchFamily="34" charset="0"/>
              </a:rPr>
              <a:t>Academic research and analysis </a:t>
            </a:r>
            <a:endParaRPr lang="en-AU" sz="2400" dirty="0">
              <a:effectLst/>
              <a:ea typeface="Arial" panose="020B0604020202020204" pitchFamily="34" charset="0"/>
            </a:endParaRPr>
          </a:p>
          <a:p>
            <a:r>
              <a:rPr lang="en-GB" sz="2400" dirty="0">
                <a:ea typeface="Arial" panose="020B0604020202020204" pitchFamily="34" charset="0"/>
              </a:rPr>
              <a:t>A</a:t>
            </a:r>
            <a:r>
              <a:rPr lang="en-GB" sz="2400" dirty="0">
                <a:effectLst/>
                <a:ea typeface="Arial" panose="020B0604020202020204" pitchFamily="34" charset="0"/>
              </a:rPr>
              <a:t>utomation of routine litigation tasks </a:t>
            </a:r>
            <a:endParaRPr lang="en-AU" sz="2400" dirty="0">
              <a:effectLst/>
              <a:ea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61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0A5BC-4040-E87D-969D-D58B99C9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5495B1-D31A-07F7-F078-458191141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6500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19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5691-864D-E6F5-8DBD-2F5AFF2D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01430"/>
          </a:xfrm>
        </p:spPr>
        <p:txBody>
          <a:bodyPr/>
          <a:lstStyle/>
          <a:p>
            <a:r>
              <a:rPr lang="en-US" dirty="0"/>
              <a:t>Conclusion &amp; Summary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81F0-4A7C-E16D-B054-3C56EEB6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90057"/>
            <a:ext cx="7729728" cy="405881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/>
              <a:t>NLP analyzes human language.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Large language models enhances NLP.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It has various applications.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NLP faces contextual challenges.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It may revolutionize communication paradigm.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766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8A2D-536B-C29B-561C-81AC3875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5DBE-1842-254E-F470-DF91191D8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02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Conversational AI Platform. (2021). </a:t>
            </a:r>
            <a:r>
              <a:rPr lang="en-US" i="1" dirty="0"/>
              <a:t>What Is Natural Language Processing?</a:t>
            </a:r>
            <a:r>
              <a:rPr lang="en-US" dirty="0"/>
              <a:t> [online] Available at: https://www.asksid.ai/ai/what-is-natural-language-processing/ [Accessed 24 Apr. 2023].</a:t>
            </a:r>
          </a:p>
          <a:p>
            <a:pPr marL="0" indent="0">
              <a:buNone/>
            </a:pPr>
            <a:r>
              <a:rPr lang="en-US" dirty="0"/>
              <a:t>Eisenstein, J. (2019). </a:t>
            </a:r>
            <a:r>
              <a:rPr lang="en-US" i="1" dirty="0"/>
              <a:t>Introduction to natural language processing</a:t>
            </a:r>
            <a:r>
              <a:rPr lang="en-US" dirty="0"/>
              <a:t>. Cambridge, Massachusetts: The </a:t>
            </a:r>
            <a:r>
              <a:rPr lang="en-US" dirty="0" err="1"/>
              <a:t>Mit</a:t>
            </a:r>
            <a:r>
              <a:rPr lang="en-US" dirty="0"/>
              <a:t> Press.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Kandukuri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G. (2022).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NLP powers human language understanding of machines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[online] Saxon. Available at: https://saxon.ai/blogs/natural-language-processing-in-ai/ [Accessed 25 Apr. 2023].</a:t>
            </a:r>
          </a:p>
          <a:p>
            <a:pPr marL="0" indent="0">
              <a:buNone/>
            </a:pPr>
            <a:r>
              <a:rPr lang="en-US" dirty="0" err="1"/>
              <a:t>GeeksforGeeks</a:t>
            </a:r>
            <a:r>
              <a:rPr lang="en-US" dirty="0"/>
              <a:t>. (2018). </a:t>
            </a:r>
            <a:r>
              <a:rPr lang="en-US" i="1" dirty="0"/>
              <a:t>Introduction to Natural Language Processing</a:t>
            </a:r>
            <a:r>
              <a:rPr lang="en-US" dirty="0"/>
              <a:t>. [online] Available at: </a:t>
            </a:r>
            <a:r>
              <a:rPr lang="en-US" dirty="0">
                <a:hlinkClick r:id="rId2"/>
              </a:rPr>
              <a:t>https://www.geeksforgeeks.org/introduction-to-natural-language-processing/</a:t>
            </a:r>
            <a:r>
              <a:rPr lang="en-US" dirty="0"/>
              <a:t>. [Accessed 24 Apr. 2023].</a:t>
            </a:r>
          </a:p>
          <a:p>
            <a:pPr marL="0" indent="0">
              <a:buNone/>
            </a:pPr>
            <a:r>
              <a:rPr lang="en-US" dirty="0"/>
              <a:t>Wikipedia Contributors (2019). </a:t>
            </a:r>
            <a:r>
              <a:rPr lang="en-US" i="1" dirty="0"/>
              <a:t>ELIZA</a:t>
            </a:r>
            <a:r>
              <a:rPr lang="en-US" dirty="0"/>
              <a:t>. [online] Wikipedia. Available at: </a:t>
            </a:r>
            <a:r>
              <a:rPr lang="en-US" dirty="0">
                <a:hlinkClick r:id="rId3"/>
              </a:rPr>
              <a:t>https://en.wikipedia.org/wiki/ELIZA</a:t>
            </a:r>
            <a:r>
              <a:rPr lang="en-US" dirty="0"/>
              <a:t>.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[Accessed 27 Apr. 2023].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6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90F1-C7E4-1F85-360B-087974CE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43" y="1259633"/>
            <a:ext cx="8393321" cy="4823925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Questions</a:t>
            </a:r>
            <a:r>
              <a:rPr lang="en-US" sz="2800" dirty="0"/>
              <a:t>:</a:t>
            </a:r>
          </a:p>
          <a:p>
            <a:endParaRPr lang="en-US" dirty="0"/>
          </a:p>
          <a:p>
            <a:r>
              <a:rPr lang="en-US" sz="2800" dirty="0"/>
              <a:t>1. Let’s start with the popular ChatGPT these days. Any idea about the backbone of this technology?</a:t>
            </a:r>
          </a:p>
          <a:p>
            <a:r>
              <a:rPr lang="en-US" sz="2800" dirty="0"/>
              <a:t>2. Similarly, voice assistants such as Siri, Alexa, Cortana, etc. are pretty common today. Can you guess the technology behind all these?</a:t>
            </a:r>
          </a:p>
          <a:p>
            <a:r>
              <a:rPr lang="en-US" sz="2800" dirty="0"/>
              <a:t>3. Language translation tools are important innovation. What powers them exactly?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9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D1BD-CBCE-B8C5-8E82-2819C76C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Yup. Here is the answer.</a:t>
            </a:r>
            <a:endParaRPr lang="en-AU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3F9B3908-6E68-23CF-5663-5ED85A9C6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354" y="2249488"/>
            <a:ext cx="6746118" cy="354171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99D52-06E3-2448-108B-9336A8AE0463}"/>
              </a:ext>
            </a:extLst>
          </p:cNvPr>
          <p:cNvSpPr txBox="1"/>
          <p:nvPr/>
        </p:nvSpPr>
        <p:spPr>
          <a:xfrm>
            <a:off x="5448300" y="5375274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AU" dirty="0"/>
              <a:t>(Conversational AI Platform, 2021)</a:t>
            </a:r>
          </a:p>
        </p:txBody>
      </p:sp>
    </p:spTree>
    <p:extLst>
      <p:ext uri="{BB962C8B-B14F-4D97-AF65-F5344CB8AC3E}">
        <p14:creationId xmlns:p14="http://schemas.microsoft.com/office/powerpoint/2010/main" val="147523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38CC2-575B-9FE8-E0FC-6CC76DB7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Gesture Plan</a:t>
            </a:r>
            <a:endParaRPr lang="en-AU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993AECD-90FA-6EBA-F196-2C9BD1790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59487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983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FAA9-375F-A64B-98B8-E8920FD6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9720-6F99-537C-F5A9-B2EDDC19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70383"/>
            <a:ext cx="7729728" cy="4134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Introduction to Natural Language Processing (NLP)</a:t>
            </a:r>
          </a:p>
          <a:p>
            <a:pPr marL="0" indent="0">
              <a:buNone/>
            </a:pPr>
            <a:r>
              <a:rPr lang="en-US" sz="2400" dirty="0"/>
              <a:t>History of NLP</a:t>
            </a:r>
          </a:p>
          <a:p>
            <a:pPr marL="0" indent="0">
              <a:buNone/>
            </a:pPr>
            <a:r>
              <a:rPr lang="en-US" sz="2400" dirty="0"/>
              <a:t>Phases Involved in NLP</a:t>
            </a:r>
          </a:p>
          <a:p>
            <a:pPr marL="0" indent="0">
              <a:buNone/>
            </a:pPr>
            <a:r>
              <a:rPr lang="en-US" sz="2400" dirty="0"/>
              <a:t>Importance of NLP</a:t>
            </a:r>
          </a:p>
          <a:p>
            <a:pPr marL="0" indent="0">
              <a:buNone/>
            </a:pPr>
            <a:r>
              <a:rPr lang="en-AU" sz="2400" dirty="0"/>
              <a:t>Application of NLP</a:t>
            </a:r>
          </a:p>
          <a:p>
            <a:pPr marL="0" indent="0">
              <a:buNone/>
            </a:pPr>
            <a:r>
              <a:rPr lang="en-AU" sz="2400" dirty="0"/>
              <a:t>Challenges of NLP </a:t>
            </a:r>
          </a:p>
          <a:p>
            <a:pPr marL="0" indent="0">
              <a:buNone/>
            </a:pPr>
            <a:r>
              <a:rPr lang="en-AU" sz="2400" dirty="0"/>
              <a:t>Conclusion &amp; Summary</a:t>
            </a:r>
          </a:p>
        </p:txBody>
      </p:sp>
    </p:spTree>
    <p:extLst>
      <p:ext uri="{BB962C8B-B14F-4D97-AF65-F5344CB8AC3E}">
        <p14:creationId xmlns:p14="http://schemas.microsoft.com/office/powerpoint/2010/main" val="70337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40C1-D207-FBF0-C0B8-CB108AAE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0A3C3-FAEB-4676-A1CA-601973CD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291" y="2097088"/>
            <a:ext cx="7761276" cy="31019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GB" sz="2400" dirty="0">
                <a:effectLst/>
                <a:ea typeface="Arial" panose="020B0604020202020204" pitchFamily="34" charset="0"/>
              </a:rPr>
              <a:t>According to </a:t>
            </a:r>
            <a:r>
              <a:rPr lang="en-AU" sz="2400" dirty="0"/>
              <a:t>(Eisenstein, 2019):</a:t>
            </a:r>
            <a:endParaRPr lang="en-GB" sz="2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ea typeface="Arial" panose="020B0604020202020204" pitchFamily="34" charset="0"/>
              </a:rPr>
              <a:t>natural language are languages spoken by people</a:t>
            </a:r>
            <a:endParaRPr lang="en-AU" sz="2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ea typeface="Arial" panose="020B0604020202020204" pitchFamily="34" charset="0"/>
              </a:rPr>
              <a:t>method for making human language accessible to computers</a:t>
            </a:r>
            <a:endParaRPr lang="en-AU" sz="2400" dirty="0">
              <a:effectLst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dirty="0">
                <a:effectLst/>
                <a:ea typeface="Arial" panose="020B0604020202020204" pitchFamily="34" charset="0"/>
              </a:rPr>
              <a:t>reduce distance between human and machine</a:t>
            </a:r>
          </a:p>
          <a:p>
            <a:pPr>
              <a:lnSpc>
                <a:spcPct val="115000"/>
              </a:lnSpc>
            </a:pPr>
            <a:r>
              <a:rPr lang="en-GB" sz="2400" dirty="0">
                <a:ea typeface="Arial" panose="020B0604020202020204" pitchFamily="34" charset="0"/>
              </a:rPr>
              <a:t>Recognition -&gt; Natural Language Understanding -&gt; Natural Language Generation -&gt; Response</a:t>
            </a:r>
            <a:endParaRPr lang="en-AU" sz="2400" dirty="0">
              <a:effectLst/>
              <a:ea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62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B897-2605-2F0F-5D8B-214023E0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AU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E43982A-9E2A-0A99-B4F3-5EDEDD7BF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813" y="2477294"/>
            <a:ext cx="7315200" cy="3086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6D303-1B45-C281-29A3-F26663EDD1D4}"/>
              </a:ext>
            </a:extLst>
          </p:cNvPr>
          <p:cNvSpPr txBox="1"/>
          <p:nvPr/>
        </p:nvSpPr>
        <p:spPr>
          <a:xfrm>
            <a:off x="7144140" y="5937799"/>
            <a:ext cx="292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Source: (Kandukuri, 2022)</a:t>
            </a:r>
          </a:p>
        </p:txBody>
      </p:sp>
    </p:spTree>
    <p:extLst>
      <p:ext uri="{BB962C8B-B14F-4D97-AF65-F5344CB8AC3E}">
        <p14:creationId xmlns:p14="http://schemas.microsoft.com/office/powerpoint/2010/main" val="51798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0FB6D-5DA0-5D44-5A02-757C3051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DC37-BD03-D764-51FC-D77D17AC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ELIZA is first chatterbot built in 1996 which is best known for acting in the manner of a psychotherapies. It was used for communication among humans and machines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Source: </a:t>
            </a:r>
            <a:r>
              <a:rPr lang="en-AU" sz="2400" dirty="0"/>
              <a:t>(Wikipedia Contributors, 2019)</a:t>
            </a:r>
          </a:p>
        </p:txBody>
      </p:sp>
    </p:spTree>
    <p:extLst>
      <p:ext uri="{BB962C8B-B14F-4D97-AF65-F5344CB8AC3E}">
        <p14:creationId xmlns:p14="http://schemas.microsoft.com/office/powerpoint/2010/main" val="273112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CC0C-77A6-5DFD-073E-3D701249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259317"/>
            <a:ext cx="8896351" cy="961917"/>
          </a:xfrm>
        </p:spPr>
        <p:txBody>
          <a:bodyPr/>
          <a:lstStyle/>
          <a:p>
            <a:r>
              <a:rPr lang="en-US" dirty="0"/>
              <a:t>PHASES in NLP</a:t>
            </a:r>
            <a:endParaRPr lang="en-AU" dirty="0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EBC5421-8736-787E-7C8A-3A62C45E2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698" y="1143001"/>
            <a:ext cx="7929752" cy="5048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AA25D2-C7C0-EC2B-FA38-FE7D92575A6E}"/>
              </a:ext>
            </a:extLst>
          </p:cNvPr>
          <p:cNvSpPr txBox="1"/>
          <p:nvPr/>
        </p:nvSpPr>
        <p:spPr>
          <a:xfrm>
            <a:off x="8248649" y="6067424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AU" dirty="0"/>
              <a:t>(</a:t>
            </a:r>
            <a:r>
              <a:rPr lang="en-AU" dirty="0" err="1"/>
              <a:t>Kandukuri</a:t>
            </a:r>
            <a:r>
              <a:rPr lang="en-AU" dirty="0"/>
              <a:t>, 2022)</a:t>
            </a:r>
          </a:p>
        </p:txBody>
      </p:sp>
    </p:spTree>
    <p:extLst>
      <p:ext uri="{BB962C8B-B14F-4D97-AF65-F5344CB8AC3E}">
        <p14:creationId xmlns:p14="http://schemas.microsoft.com/office/powerpoint/2010/main" val="654104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344</TotalTime>
  <Words>583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Natural language PROCESSING (nlp)</vt:lpstr>
      <vt:lpstr>PowerPoint Presentation</vt:lpstr>
      <vt:lpstr>Yup. Here is the answer.</vt:lpstr>
      <vt:lpstr>Gesture Plan</vt:lpstr>
      <vt:lpstr>AGENDAS</vt:lpstr>
      <vt:lpstr>Introduction</vt:lpstr>
      <vt:lpstr>History</vt:lpstr>
      <vt:lpstr>Fun Fact</vt:lpstr>
      <vt:lpstr>PHASES in NLP</vt:lpstr>
      <vt:lpstr>Importance</vt:lpstr>
      <vt:lpstr>APPLICATIONs</vt:lpstr>
      <vt:lpstr>CHALLENGES</vt:lpstr>
      <vt:lpstr>Conclusion &amp; 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dc:creator>Ujjwal DHAKAL</dc:creator>
  <cp:lastModifiedBy>Ujjwal DHAKAL</cp:lastModifiedBy>
  <cp:revision>4</cp:revision>
  <dcterms:created xsi:type="dcterms:W3CDTF">2023-04-24T22:47:19Z</dcterms:created>
  <dcterms:modified xsi:type="dcterms:W3CDTF">2023-04-28T08:18:54Z</dcterms:modified>
</cp:coreProperties>
</file>