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138D-26E1-A794-A22D-4E7D5C9D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DC39-90F8-56BD-CED3-1098CFEF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2E06-3E94-528D-1C0A-DAFDAD0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F4DC-A430-ECBE-0D87-A3564D9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A9B3-C6B4-B291-3AC2-E799D6A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1A1-7910-EAD0-9C3E-C9020DD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3360-42BC-8340-B3C0-0B400D3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A04-BFB9-B09C-B0AA-8FFE36A5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BC3A-35A8-44B2-B9D6-7B85AE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B8F4-5606-7C58-5FF8-461438A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4FD-CF91-DC08-36A5-F9179A2A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9C30-33C7-ACAB-C7AC-E01A82A3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4604-F6B8-C51F-90D6-2FFC615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1C0F-1B83-D8A9-52DB-564AD3A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38A6-425C-E0C4-5504-C92D10F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2E-77F2-C4D3-508D-353E8A4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F9BE-2DD6-59CE-A24A-19637B7A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C11A-A667-74A6-111A-9E31613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8347-0FDD-41AD-B5C7-DC49E39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5A6-0811-A6A2-A550-D1DFB7E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139-1F8E-BA0F-02C1-9A0CC82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69E1-4D84-5BDE-10B3-D01032B8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DE3E-EEE1-5E39-070C-76C8F7D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44C-F2B3-8736-44D0-E2BE8E2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4B07-37FE-6390-17E7-923DB80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B44-2D3A-A489-6BDF-418A8B99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C7B6-2243-F4F0-77A5-C0B407DC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711F-50B8-0BD4-EE5F-A2D1D733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28874-CF48-4E79-0269-2E8C72F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70BC-0505-4462-9D94-42C33908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03E2-F385-4019-7BDE-87858EA3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5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373-4607-852E-5AD8-B5D06DD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2D93-6690-BD34-65C5-B9CF9DF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F5CF-15D0-E56F-2583-9BAD816B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7434-09EA-B84E-9F6C-78A1491D0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A9081-66CF-EAB2-5876-98449D7A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82ED-1D61-03B9-BCFE-116A0D91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81BE-5E9F-E925-F28F-A556CF1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1D59-1DF5-D7A6-82D8-ADC35CC6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347-5C8F-C5C4-3650-FE411256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B474E-0AC5-ACAB-9E2E-F509264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FA209-EFD2-D1C0-5746-55778FB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B9232-B75F-514E-25D8-A107227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85D2C-D4CE-53AA-9552-E07AADBF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7E78F-9FA7-F67C-5EB0-E1283E63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6461-A952-0D93-9D15-12180E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5CF-8154-349A-2EFE-8437556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51D1-8B6B-4B4C-472C-29112437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62658-D76A-36F9-A97E-EDF39CB4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6E13-E1A2-0443-4F8D-79FFE17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2524-613D-1492-9EF8-63A1E5E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091F-DA08-E676-A32A-63D13C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62A-633B-E16A-5FFC-D3960032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EE43-423C-D780-985F-8174C2C2F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F403-D6FF-B6B4-C0D5-D9D15C7E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B7D1-41E6-0C1B-79C6-E5775430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0720-EFC4-13DA-3C33-340B612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D942-1634-A62C-2AA5-977D7E25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2696-4466-9B23-5D47-128B1EB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ECF1-BC58-6966-F0B3-6F640EA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08E-AA47-01A5-B10F-2D8F4538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D01D-2C10-4B9D-9DBD-77ABA0D0AD7C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1B8F-3494-71D6-9D7D-1134E512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B100-8E49-6DA6-84FC-81C3392D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0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DD3D4-E373-AEA7-AB03-071F619F8F25}"/>
              </a:ext>
            </a:extLst>
          </p:cNvPr>
          <p:cNvSpPr/>
          <p:nvPr/>
        </p:nvSpPr>
        <p:spPr>
          <a:xfrm>
            <a:off x="1545773" y="522514"/>
            <a:ext cx="7815942" cy="61068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C6D57-9B6E-642C-1B54-FE99EA5BC996}"/>
              </a:ext>
            </a:extLst>
          </p:cNvPr>
          <p:cNvSpPr/>
          <p:nvPr/>
        </p:nvSpPr>
        <p:spPr>
          <a:xfrm>
            <a:off x="1623589" y="615961"/>
            <a:ext cx="7565572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E940B-8C0C-852E-CFAC-9E7416C4C503}"/>
              </a:ext>
            </a:extLst>
          </p:cNvPr>
          <p:cNvSpPr/>
          <p:nvPr/>
        </p:nvSpPr>
        <p:spPr>
          <a:xfrm>
            <a:off x="1627414" y="6004224"/>
            <a:ext cx="7598229" cy="4782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2B44B-0C6D-6A4C-425D-2C2E488F1857}"/>
              </a:ext>
            </a:extLst>
          </p:cNvPr>
          <p:cNvSpPr/>
          <p:nvPr/>
        </p:nvSpPr>
        <p:spPr>
          <a:xfrm>
            <a:off x="1643743" y="1316727"/>
            <a:ext cx="7565572" cy="4540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95D27-AA90-DAD7-0580-A485FD88E47F}"/>
              </a:ext>
            </a:extLst>
          </p:cNvPr>
          <p:cNvSpPr txBox="1"/>
          <p:nvPr/>
        </p:nvSpPr>
        <p:spPr>
          <a:xfrm>
            <a:off x="4728369" y="1330667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Home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AB5441-03E2-86E4-574A-84B111E05371}"/>
              </a:ext>
            </a:extLst>
          </p:cNvPr>
          <p:cNvSpPr/>
          <p:nvPr/>
        </p:nvSpPr>
        <p:spPr>
          <a:xfrm>
            <a:off x="1910443" y="2147539"/>
            <a:ext cx="1616528" cy="1665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E5F9E0-585E-6307-2A20-249F19B4E552}"/>
              </a:ext>
            </a:extLst>
          </p:cNvPr>
          <p:cNvSpPr/>
          <p:nvPr/>
        </p:nvSpPr>
        <p:spPr>
          <a:xfrm>
            <a:off x="3765869" y="2130624"/>
            <a:ext cx="1607728" cy="1678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A07E1-5442-3813-A59E-F01DD62B9A00}"/>
              </a:ext>
            </a:extLst>
          </p:cNvPr>
          <p:cNvSpPr txBox="1"/>
          <p:nvPr/>
        </p:nvSpPr>
        <p:spPr>
          <a:xfrm>
            <a:off x="2695313" y="1608481"/>
            <a:ext cx="610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Brief description of this assignment, such as the course name, your name(s), </a:t>
            </a:r>
            <a:r>
              <a:rPr lang="en-CA" sz="1400" dirty="0" err="1"/>
              <a:t>github</a:t>
            </a:r>
            <a:r>
              <a:rPr lang="en-CA" sz="1400" dirty="0"/>
              <a:t> link, etc. Replicate this info in the footer as well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6AFC36-2B43-E461-DF9D-C33959509575}"/>
              </a:ext>
            </a:extLst>
          </p:cNvPr>
          <p:cNvSpPr/>
          <p:nvPr/>
        </p:nvSpPr>
        <p:spPr>
          <a:xfrm>
            <a:off x="5612495" y="2142225"/>
            <a:ext cx="1607728" cy="1678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2C3ADB-7F6F-9CF6-6110-69F4590342C4}"/>
              </a:ext>
            </a:extLst>
          </p:cNvPr>
          <p:cNvSpPr/>
          <p:nvPr/>
        </p:nvSpPr>
        <p:spPr>
          <a:xfrm>
            <a:off x="7495723" y="2130624"/>
            <a:ext cx="1607728" cy="1678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3747C-ED80-25EF-0479-ABC80D4A41D7}"/>
              </a:ext>
            </a:extLst>
          </p:cNvPr>
          <p:cNvSpPr txBox="1"/>
          <p:nvPr/>
        </p:nvSpPr>
        <p:spPr>
          <a:xfrm>
            <a:off x="4007637" y="2377660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Top Artists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692E40-2B3D-F63F-89CE-6EF329818100}"/>
              </a:ext>
            </a:extLst>
          </p:cNvPr>
          <p:cNvSpPr txBox="1"/>
          <p:nvPr/>
        </p:nvSpPr>
        <p:spPr>
          <a:xfrm>
            <a:off x="2204985" y="2315623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Top Genres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5ED085-4C36-EDB8-13B2-058234850A01}"/>
              </a:ext>
            </a:extLst>
          </p:cNvPr>
          <p:cNvSpPr/>
          <p:nvPr/>
        </p:nvSpPr>
        <p:spPr>
          <a:xfrm>
            <a:off x="1910443" y="3984329"/>
            <a:ext cx="1616528" cy="1665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6883A-C118-9FE3-A149-3C681634AC92}"/>
              </a:ext>
            </a:extLst>
          </p:cNvPr>
          <p:cNvSpPr/>
          <p:nvPr/>
        </p:nvSpPr>
        <p:spPr>
          <a:xfrm>
            <a:off x="3765869" y="3967414"/>
            <a:ext cx="1607728" cy="1678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F39C27-BA34-5111-91AB-FD1E06F1C565}"/>
              </a:ext>
            </a:extLst>
          </p:cNvPr>
          <p:cNvSpPr/>
          <p:nvPr/>
        </p:nvSpPr>
        <p:spPr>
          <a:xfrm>
            <a:off x="5612495" y="3979015"/>
            <a:ext cx="1607728" cy="1678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AD7694-4716-0455-2768-205011B585AE}"/>
              </a:ext>
            </a:extLst>
          </p:cNvPr>
          <p:cNvSpPr/>
          <p:nvPr/>
        </p:nvSpPr>
        <p:spPr>
          <a:xfrm>
            <a:off x="7495723" y="3967414"/>
            <a:ext cx="1607728" cy="1678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9DC457-4F1A-F592-9D2A-DA35E40EA833}"/>
              </a:ext>
            </a:extLst>
          </p:cNvPr>
          <p:cNvSpPr txBox="1"/>
          <p:nvPr/>
        </p:nvSpPr>
        <p:spPr>
          <a:xfrm>
            <a:off x="4152856" y="4109299"/>
            <a:ext cx="90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At the</a:t>
            </a:r>
          </a:p>
          <a:p>
            <a:r>
              <a:rPr lang="en-CA" b="1" dirty="0"/>
              <a:t>Club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1B39FB-ABB9-2CB1-D8AC-71BF2B62EEE5}"/>
              </a:ext>
            </a:extLst>
          </p:cNvPr>
          <p:cNvSpPr txBox="1"/>
          <p:nvPr/>
        </p:nvSpPr>
        <p:spPr>
          <a:xfrm>
            <a:off x="5940935" y="4170640"/>
            <a:ext cx="1003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Running Songs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33788-993E-185B-6D7B-B5D5DB7BC769}"/>
              </a:ext>
            </a:extLst>
          </p:cNvPr>
          <p:cNvSpPr txBox="1"/>
          <p:nvPr/>
        </p:nvSpPr>
        <p:spPr>
          <a:xfrm>
            <a:off x="7798942" y="2333850"/>
            <a:ext cx="107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On Hit Wonders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663036-ABE2-BEB4-D73A-22AFC63AC02E}"/>
              </a:ext>
            </a:extLst>
          </p:cNvPr>
          <p:cNvSpPr txBox="1"/>
          <p:nvPr/>
        </p:nvSpPr>
        <p:spPr>
          <a:xfrm>
            <a:off x="7798942" y="4235600"/>
            <a:ext cx="122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Studying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56B668-4825-9860-8C15-94990E558DC2}"/>
              </a:ext>
            </a:extLst>
          </p:cNvPr>
          <p:cNvSpPr txBox="1"/>
          <p:nvPr/>
        </p:nvSpPr>
        <p:spPr>
          <a:xfrm>
            <a:off x="5940935" y="2431126"/>
            <a:ext cx="92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Most</a:t>
            </a:r>
          </a:p>
          <a:p>
            <a:r>
              <a:rPr lang="en-CA" b="1" dirty="0"/>
              <a:t>Popular</a:t>
            </a:r>
          </a:p>
          <a:p>
            <a:r>
              <a:rPr lang="en-CA" b="1" dirty="0"/>
              <a:t>Songs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203255-7D4A-E353-47A5-3CB3864EDEAC}"/>
              </a:ext>
            </a:extLst>
          </p:cNvPr>
          <p:cNvSpPr txBox="1"/>
          <p:nvPr/>
        </p:nvSpPr>
        <p:spPr>
          <a:xfrm>
            <a:off x="2192094" y="4235600"/>
            <a:ext cx="987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Longest</a:t>
            </a:r>
          </a:p>
          <a:p>
            <a:r>
              <a:rPr lang="en-CA" b="1" dirty="0"/>
              <a:t>Acoustic</a:t>
            </a:r>
          </a:p>
          <a:p>
            <a:r>
              <a:rPr lang="en-CA" b="1" dirty="0"/>
              <a:t> Songs</a:t>
            </a:r>
          </a:p>
        </p:txBody>
      </p:sp>
    </p:spTree>
    <p:extLst>
      <p:ext uri="{BB962C8B-B14F-4D97-AF65-F5344CB8AC3E}">
        <p14:creationId xmlns:p14="http://schemas.microsoft.com/office/powerpoint/2010/main" val="26838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ED7B-2F7E-E7BE-24CF-099C627BAA2E}"/>
              </a:ext>
            </a:extLst>
          </p:cNvPr>
          <p:cNvSpPr/>
          <p:nvPr/>
        </p:nvSpPr>
        <p:spPr>
          <a:xfrm>
            <a:off x="1545773" y="478972"/>
            <a:ext cx="7132864" cy="4803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20CEC-4ACF-3AA9-A167-20C602B5DCD8}"/>
              </a:ext>
            </a:extLst>
          </p:cNvPr>
          <p:cNvSpPr/>
          <p:nvPr/>
        </p:nvSpPr>
        <p:spPr>
          <a:xfrm>
            <a:off x="1774351" y="574962"/>
            <a:ext cx="6675685" cy="5987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17840-F646-D7C0-1A6F-10AD0F71D70E}"/>
              </a:ext>
            </a:extLst>
          </p:cNvPr>
          <p:cNvSpPr/>
          <p:nvPr/>
        </p:nvSpPr>
        <p:spPr>
          <a:xfrm>
            <a:off x="1774351" y="4849157"/>
            <a:ext cx="6675686" cy="359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61040-AE78-207B-4C97-105061EC4EF7}"/>
              </a:ext>
            </a:extLst>
          </p:cNvPr>
          <p:cNvSpPr/>
          <p:nvPr/>
        </p:nvSpPr>
        <p:spPr>
          <a:xfrm>
            <a:off x="1774352" y="1338943"/>
            <a:ext cx="6675684" cy="33881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E77E-4237-1276-2D1D-96B6AEE5D5ED}"/>
              </a:ext>
            </a:extLst>
          </p:cNvPr>
          <p:cNvSpPr txBox="1"/>
          <p:nvPr/>
        </p:nvSpPr>
        <p:spPr>
          <a:xfrm>
            <a:off x="2356295" y="1416041"/>
            <a:ext cx="238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Basic Song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ADEA-D66B-A21B-E7CB-202226F0CF19}"/>
              </a:ext>
            </a:extLst>
          </p:cNvPr>
          <p:cNvSpPr txBox="1"/>
          <p:nvPr/>
        </p:nvSpPr>
        <p:spPr>
          <a:xfrm>
            <a:off x="2077806" y="2546532"/>
            <a:ext cx="70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DD041-7449-76C2-CD42-2089534AB92F}"/>
              </a:ext>
            </a:extLst>
          </p:cNvPr>
          <p:cNvSpPr/>
          <p:nvPr/>
        </p:nvSpPr>
        <p:spPr>
          <a:xfrm>
            <a:off x="2603881" y="2514115"/>
            <a:ext cx="2737392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5108964" y="2657005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2603880" y="1942386"/>
            <a:ext cx="5357686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2091129" y="1985587"/>
            <a:ext cx="67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9970B-2A83-2253-1F62-A1630CD49A4A}"/>
              </a:ext>
            </a:extLst>
          </p:cNvPr>
          <p:cNvSpPr txBox="1"/>
          <p:nvPr/>
        </p:nvSpPr>
        <p:spPr>
          <a:xfrm>
            <a:off x="5772983" y="2576295"/>
            <a:ext cx="79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0DBD-A52D-45C4-07EC-F1B9931A97EF}"/>
              </a:ext>
            </a:extLst>
          </p:cNvPr>
          <p:cNvSpPr/>
          <p:nvPr/>
        </p:nvSpPr>
        <p:spPr>
          <a:xfrm>
            <a:off x="6297209" y="2545829"/>
            <a:ext cx="1664357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F171E1D-9F2D-A67D-1EBE-51C29FB5F0A1}"/>
              </a:ext>
            </a:extLst>
          </p:cNvPr>
          <p:cNvSpPr/>
          <p:nvPr/>
        </p:nvSpPr>
        <p:spPr>
          <a:xfrm rot="10800000">
            <a:off x="7767936" y="2693111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FB675B-77A8-8010-2833-95B57BF1BF23}"/>
              </a:ext>
            </a:extLst>
          </p:cNvPr>
          <p:cNvGrpSpPr/>
          <p:nvPr/>
        </p:nvGrpSpPr>
        <p:grpSpPr>
          <a:xfrm>
            <a:off x="6148281" y="4283207"/>
            <a:ext cx="1209383" cy="320579"/>
            <a:chOff x="2877742" y="-1573759"/>
            <a:chExt cx="932675" cy="320579"/>
          </a:xfrm>
        </p:grpSpPr>
        <p:sp>
          <p:nvSpPr>
            <p:cNvPr id="33" name="Rounded Rectangle 104">
              <a:extLst>
                <a:ext uri="{FF2B5EF4-FFF2-40B4-BE49-F238E27FC236}">
                  <a16:creationId xmlns:a16="http://schemas.microsoft.com/office/drawing/2014/main" id="{8228D757-26B7-FFD4-F3A4-BC476ABC62E4}"/>
                </a:ext>
              </a:extLst>
            </p:cNvPr>
            <p:cNvSpPr/>
            <p:nvPr/>
          </p:nvSpPr>
          <p:spPr>
            <a:xfrm>
              <a:off x="2877742" y="-1573759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95C419-BAED-BDD3-7B28-F88AC0D4D358}"/>
                </a:ext>
              </a:extLst>
            </p:cNvPr>
            <p:cNvSpPr txBox="1"/>
            <p:nvPr/>
          </p:nvSpPr>
          <p:spPr>
            <a:xfrm>
              <a:off x="3056953" y="-1551968"/>
              <a:ext cx="753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Search</a:t>
              </a:r>
              <a:endParaRPr lang="en-US" sz="1400" b="1" dirty="0"/>
            </a:p>
          </p:txBody>
        </p:sp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0C59B78B-332D-8508-A968-6704973D1BC4}"/>
              </a:ext>
            </a:extLst>
          </p:cNvPr>
          <p:cNvSpPr/>
          <p:nvPr/>
        </p:nvSpPr>
        <p:spPr>
          <a:xfrm>
            <a:off x="5639552" y="2648982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7FADCBF-91A6-370C-06DA-8D9F7BD67635}"/>
              </a:ext>
            </a:extLst>
          </p:cNvPr>
          <p:cNvSpPr/>
          <p:nvPr/>
        </p:nvSpPr>
        <p:spPr>
          <a:xfrm>
            <a:off x="1946222" y="2593257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8BB0011-581C-D53C-F283-87232B2DC37D}"/>
              </a:ext>
            </a:extLst>
          </p:cNvPr>
          <p:cNvSpPr/>
          <p:nvPr/>
        </p:nvSpPr>
        <p:spPr>
          <a:xfrm>
            <a:off x="1939887" y="203808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3A5402-57A8-0D2F-97B1-2EB0BF36C2AF}"/>
              </a:ext>
            </a:extLst>
          </p:cNvPr>
          <p:cNvSpPr txBox="1"/>
          <p:nvPr/>
        </p:nvSpPr>
        <p:spPr>
          <a:xfrm>
            <a:off x="2170819" y="3112530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420621-57E6-2581-9F8D-D0A60A527DD5}"/>
              </a:ext>
            </a:extLst>
          </p:cNvPr>
          <p:cNvSpPr/>
          <p:nvPr/>
        </p:nvSpPr>
        <p:spPr>
          <a:xfrm>
            <a:off x="3332029" y="3319581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083AAD-218A-D311-4F77-60F7C6EEE8A0}"/>
              </a:ext>
            </a:extLst>
          </p:cNvPr>
          <p:cNvSpPr txBox="1"/>
          <p:nvPr/>
        </p:nvSpPr>
        <p:spPr>
          <a:xfrm>
            <a:off x="2604323" y="3330032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Less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1E5E86-423E-93F5-25BA-891CB5E2D270}"/>
              </a:ext>
            </a:extLst>
          </p:cNvPr>
          <p:cNvSpPr txBox="1"/>
          <p:nvPr/>
        </p:nvSpPr>
        <p:spPr>
          <a:xfrm>
            <a:off x="2604322" y="3733720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Greater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A16B713-D68C-2EB4-368B-1898704713EE}"/>
              </a:ext>
            </a:extLst>
          </p:cNvPr>
          <p:cNvSpPr/>
          <p:nvPr/>
        </p:nvSpPr>
        <p:spPr>
          <a:xfrm>
            <a:off x="3332029" y="3718617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85A024-0A8C-055E-447C-D99C90DA6523}"/>
              </a:ext>
            </a:extLst>
          </p:cNvPr>
          <p:cNvSpPr/>
          <p:nvPr/>
        </p:nvSpPr>
        <p:spPr>
          <a:xfrm>
            <a:off x="2319652" y="3420001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81FA58E-D974-BF7D-868C-30FE2B72F681}"/>
              </a:ext>
            </a:extLst>
          </p:cNvPr>
          <p:cNvSpPr/>
          <p:nvPr/>
        </p:nvSpPr>
        <p:spPr>
          <a:xfrm>
            <a:off x="5634990" y="3220850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3407548" y="3694602"/>
            <a:ext cx="6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802F54-B440-1604-A830-996202488EA9}"/>
              </a:ext>
            </a:extLst>
          </p:cNvPr>
          <p:cNvGrpSpPr/>
          <p:nvPr/>
        </p:nvGrpSpPr>
        <p:grpSpPr>
          <a:xfrm>
            <a:off x="1934563" y="3169199"/>
            <a:ext cx="163660" cy="163660"/>
            <a:chOff x="561326" y="4614874"/>
            <a:chExt cx="163660" cy="16366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D323D21-A5CE-3B3F-ABE7-DD78B30A2AB7}"/>
                </a:ext>
              </a:extLst>
            </p:cNvPr>
            <p:cNvSpPr/>
            <p:nvPr/>
          </p:nvSpPr>
          <p:spPr>
            <a:xfrm>
              <a:off x="561326" y="4614874"/>
              <a:ext cx="163660" cy="163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EB04224-9F20-9C77-7665-49D220B0E911}"/>
                </a:ext>
              </a:extLst>
            </p:cNvPr>
            <p:cNvSpPr/>
            <p:nvPr/>
          </p:nvSpPr>
          <p:spPr>
            <a:xfrm>
              <a:off x="577744" y="4631292"/>
              <a:ext cx="130824" cy="13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543A5402-57A8-0D2F-97B1-2EB0BF36C2AF}"/>
              </a:ext>
            </a:extLst>
          </p:cNvPr>
          <p:cNvSpPr txBox="1"/>
          <p:nvPr/>
        </p:nvSpPr>
        <p:spPr>
          <a:xfrm>
            <a:off x="5890991" y="3167008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Popularity</a:t>
            </a:r>
            <a:endParaRPr lang="en-US" sz="12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C420621-57E6-2581-9F8D-D0A60A527DD5}"/>
              </a:ext>
            </a:extLst>
          </p:cNvPr>
          <p:cNvSpPr/>
          <p:nvPr/>
        </p:nvSpPr>
        <p:spPr>
          <a:xfrm>
            <a:off x="7052201" y="3374059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6083AAD-218A-D311-4F77-60F7C6EEE8A0}"/>
              </a:ext>
            </a:extLst>
          </p:cNvPr>
          <p:cNvSpPr txBox="1"/>
          <p:nvPr/>
        </p:nvSpPr>
        <p:spPr>
          <a:xfrm>
            <a:off x="6324495" y="3384510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B1E5E86-423E-93F5-25BA-891CB5E2D270}"/>
              </a:ext>
            </a:extLst>
          </p:cNvPr>
          <p:cNvSpPr txBox="1"/>
          <p:nvPr/>
        </p:nvSpPr>
        <p:spPr>
          <a:xfrm>
            <a:off x="6324494" y="3788198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Greater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A16B713-D68C-2EB4-368B-1898704713EE}"/>
              </a:ext>
            </a:extLst>
          </p:cNvPr>
          <p:cNvSpPr/>
          <p:nvPr/>
        </p:nvSpPr>
        <p:spPr>
          <a:xfrm>
            <a:off x="7052201" y="3773095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285A024-0A8C-055E-447C-D99C90DA6523}"/>
              </a:ext>
            </a:extLst>
          </p:cNvPr>
          <p:cNvSpPr/>
          <p:nvPr/>
        </p:nvSpPr>
        <p:spPr>
          <a:xfrm>
            <a:off x="6039824" y="3474479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81FA58E-D974-BF7D-868C-30FE2B72F681}"/>
              </a:ext>
            </a:extLst>
          </p:cNvPr>
          <p:cNvSpPr/>
          <p:nvPr/>
        </p:nvSpPr>
        <p:spPr>
          <a:xfrm>
            <a:off x="6039824" y="3829765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D802F54-B440-1604-A830-996202488EA9}"/>
              </a:ext>
            </a:extLst>
          </p:cNvPr>
          <p:cNvGrpSpPr/>
          <p:nvPr/>
        </p:nvGrpSpPr>
        <p:grpSpPr>
          <a:xfrm>
            <a:off x="2316994" y="3803711"/>
            <a:ext cx="163660" cy="163660"/>
            <a:chOff x="561326" y="4614874"/>
            <a:chExt cx="163660" cy="16366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D323D21-A5CE-3B3F-ABE7-DD78B30A2AB7}"/>
                </a:ext>
              </a:extLst>
            </p:cNvPr>
            <p:cNvSpPr/>
            <p:nvPr/>
          </p:nvSpPr>
          <p:spPr>
            <a:xfrm>
              <a:off x="561326" y="4614874"/>
              <a:ext cx="163660" cy="163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EB04224-9F20-9C77-7665-49D220B0E911}"/>
                </a:ext>
              </a:extLst>
            </p:cNvPr>
            <p:cNvSpPr/>
            <p:nvPr/>
          </p:nvSpPr>
          <p:spPr>
            <a:xfrm>
              <a:off x="577744" y="4631292"/>
              <a:ext cx="130824" cy="13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3B03E8-87AF-D343-174C-C5D78D3410D7}"/>
              </a:ext>
            </a:extLst>
          </p:cNvPr>
          <p:cNvSpPr/>
          <p:nvPr/>
        </p:nvSpPr>
        <p:spPr>
          <a:xfrm>
            <a:off x="1545773" y="522514"/>
            <a:ext cx="7815942" cy="61068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42739-6D7D-56A4-160E-719C295CFA51}"/>
              </a:ext>
            </a:extLst>
          </p:cNvPr>
          <p:cNvSpPr/>
          <p:nvPr/>
        </p:nvSpPr>
        <p:spPr>
          <a:xfrm>
            <a:off x="1623589" y="615961"/>
            <a:ext cx="7565572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AEDB3-A110-AF57-E749-BEBE8631AE36}"/>
              </a:ext>
            </a:extLst>
          </p:cNvPr>
          <p:cNvSpPr/>
          <p:nvPr/>
        </p:nvSpPr>
        <p:spPr>
          <a:xfrm>
            <a:off x="1627414" y="5883728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9FB9F-C1F0-4959-3DFD-13D3E136A387}"/>
              </a:ext>
            </a:extLst>
          </p:cNvPr>
          <p:cNvSpPr/>
          <p:nvPr/>
        </p:nvSpPr>
        <p:spPr>
          <a:xfrm>
            <a:off x="1643743" y="1316727"/>
            <a:ext cx="7565572" cy="44649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29009-2B3C-AE97-4678-53D2DABEC62D}"/>
              </a:ext>
            </a:extLst>
          </p:cNvPr>
          <p:cNvSpPr txBox="1"/>
          <p:nvPr/>
        </p:nvSpPr>
        <p:spPr>
          <a:xfrm>
            <a:off x="4188769" y="1348347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Browse / Search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390CD-CF35-D160-5413-E2047FC8B6F1}"/>
              </a:ext>
            </a:extLst>
          </p:cNvPr>
          <p:cNvSpPr txBox="1"/>
          <p:nvPr/>
        </p:nvSpPr>
        <p:spPr>
          <a:xfrm>
            <a:off x="3356396" y="2060666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FC97A-A911-3E94-04A5-7825593705F8}"/>
              </a:ext>
            </a:extLst>
          </p:cNvPr>
          <p:cNvSpPr txBox="1"/>
          <p:nvPr/>
        </p:nvSpPr>
        <p:spPr>
          <a:xfrm>
            <a:off x="1768803" y="2052303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53A1F-2FA7-8EF9-ECA8-A86C7696755D}"/>
              </a:ext>
            </a:extLst>
          </p:cNvPr>
          <p:cNvSpPr txBox="1"/>
          <p:nvPr/>
        </p:nvSpPr>
        <p:spPr>
          <a:xfrm>
            <a:off x="4436029" y="2052303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16F0D-F436-7125-9227-8D7B452BEDC4}"/>
              </a:ext>
            </a:extLst>
          </p:cNvPr>
          <p:cNvSpPr txBox="1"/>
          <p:nvPr/>
        </p:nvSpPr>
        <p:spPr>
          <a:xfrm>
            <a:off x="5149829" y="2031070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9AE7C3-F8EA-F77D-E260-AF7C56F981D5}"/>
              </a:ext>
            </a:extLst>
          </p:cNvPr>
          <p:cNvCxnSpPr>
            <a:cxnSpLocks/>
          </p:cNvCxnSpPr>
          <p:nvPr/>
        </p:nvCxnSpPr>
        <p:spPr>
          <a:xfrm>
            <a:off x="3445428" y="249839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77C9E-F59F-12A1-C7DE-B84BDD54DAC2}"/>
              </a:ext>
            </a:extLst>
          </p:cNvPr>
          <p:cNvCxnSpPr>
            <a:cxnSpLocks/>
          </p:cNvCxnSpPr>
          <p:nvPr/>
        </p:nvCxnSpPr>
        <p:spPr>
          <a:xfrm flipV="1">
            <a:off x="1813635" y="2489689"/>
            <a:ext cx="1301558" cy="87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B488E5-99D5-723D-F1D3-258980C700C9}"/>
              </a:ext>
            </a:extLst>
          </p:cNvPr>
          <p:cNvCxnSpPr>
            <a:cxnSpLocks/>
          </p:cNvCxnSpPr>
          <p:nvPr/>
        </p:nvCxnSpPr>
        <p:spPr>
          <a:xfrm>
            <a:off x="4477834" y="2498397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75">
            <a:extLst>
              <a:ext uri="{FF2B5EF4-FFF2-40B4-BE49-F238E27FC236}">
                <a16:creationId xmlns:a16="http://schemas.microsoft.com/office/drawing/2014/main" id="{08302E02-3054-9897-5D79-8677E082EFEC}"/>
              </a:ext>
            </a:extLst>
          </p:cNvPr>
          <p:cNvSpPr/>
          <p:nvPr/>
        </p:nvSpPr>
        <p:spPr>
          <a:xfrm>
            <a:off x="6701776" y="2329302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E11E9-F34A-8F5B-2F23-C3A2B537EA90}"/>
              </a:ext>
            </a:extLst>
          </p:cNvPr>
          <p:cNvSpPr txBox="1"/>
          <p:nvPr/>
        </p:nvSpPr>
        <p:spPr>
          <a:xfrm>
            <a:off x="6652715" y="2337665"/>
            <a:ext cx="1266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 to Favorites</a:t>
            </a:r>
            <a:endParaRPr lang="en-US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989276" y="2329301"/>
            <a:ext cx="860316" cy="320579"/>
            <a:chOff x="2056417" y="-465665"/>
            <a:chExt cx="860316" cy="320579"/>
          </a:xfrm>
        </p:grpSpPr>
        <p:sp>
          <p:nvSpPr>
            <p:cNvPr id="17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View</a:t>
              </a:r>
              <a:endParaRPr lang="en-US" sz="1400" b="1" dirty="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AC0A18-A03D-55CC-8DD3-BAC533365149}"/>
              </a:ext>
            </a:extLst>
          </p:cNvPr>
          <p:cNvCxnSpPr>
            <a:cxnSpLocks/>
          </p:cNvCxnSpPr>
          <p:nvPr/>
        </p:nvCxnSpPr>
        <p:spPr>
          <a:xfrm>
            <a:off x="5141901" y="2491430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75E9CE-66DE-9A22-0510-84F3C254BCE2}"/>
              </a:ext>
            </a:extLst>
          </p:cNvPr>
          <p:cNvSpPr txBox="1"/>
          <p:nvPr/>
        </p:nvSpPr>
        <p:spPr>
          <a:xfrm>
            <a:off x="5877032" y="2052303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65F2FD-F6D1-1728-3A66-7EA459452DD3}"/>
              </a:ext>
            </a:extLst>
          </p:cNvPr>
          <p:cNvCxnSpPr>
            <a:cxnSpLocks/>
          </p:cNvCxnSpPr>
          <p:nvPr/>
        </p:nvCxnSpPr>
        <p:spPr>
          <a:xfrm>
            <a:off x="5969465" y="2502039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94B762-7787-6165-9D65-6BEE5ABA82D1}"/>
              </a:ext>
            </a:extLst>
          </p:cNvPr>
          <p:cNvCxnSpPr>
            <a:cxnSpLocks/>
          </p:cNvCxnSpPr>
          <p:nvPr/>
        </p:nvCxnSpPr>
        <p:spPr>
          <a:xfrm>
            <a:off x="7392342" y="2751933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34E49B-B39C-787A-CFD0-FF514CC5AD2F}"/>
              </a:ext>
            </a:extLst>
          </p:cNvPr>
          <p:cNvCxnSpPr>
            <a:cxnSpLocks/>
          </p:cNvCxnSpPr>
          <p:nvPr/>
        </p:nvCxnSpPr>
        <p:spPr>
          <a:xfrm>
            <a:off x="8481677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D9B453-6F2E-B297-9F6C-6C6E7AB5500E}"/>
              </a:ext>
            </a:extLst>
          </p:cNvPr>
          <p:cNvCxnSpPr>
            <a:cxnSpLocks/>
          </p:cNvCxnSpPr>
          <p:nvPr/>
        </p:nvCxnSpPr>
        <p:spPr>
          <a:xfrm>
            <a:off x="6269362" y="2754374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5104A7-C43F-4A1F-8B90-F5408E7C96B0}"/>
              </a:ext>
            </a:extLst>
          </p:cNvPr>
          <p:cNvCxnSpPr>
            <a:cxnSpLocks/>
          </p:cNvCxnSpPr>
          <p:nvPr/>
        </p:nvCxnSpPr>
        <p:spPr>
          <a:xfrm>
            <a:off x="5403192" y="2730699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AA0F7E-2E3D-3E9C-AC4F-FDF4A5CDC9EE}"/>
              </a:ext>
            </a:extLst>
          </p:cNvPr>
          <p:cNvCxnSpPr>
            <a:cxnSpLocks/>
          </p:cNvCxnSpPr>
          <p:nvPr/>
        </p:nvCxnSpPr>
        <p:spPr>
          <a:xfrm>
            <a:off x="4640381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C40CEB-1876-F42B-7BF4-5EEC495C8676}"/>
              </a:ext>
            </a:extLst>
          </p:cNvPr>
          <p:cNvCxnSpPr>
            <a:cxnSpLocks/>
          </p:cNvCxnSpPr>
          <p:nvPr/>
        </p:nvCxnSpPr>
        <p:spPr>
          <a:xfrm>
            <a:off x="3592908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E266FF-1087-E557-360F-4CD4F1E127EE}"/>
              </a:ext>
            </a:extLst>
          </p:cNvPr>
          <p:cNvCxnSpPr>
            <a:cxnSpLocks/>
          </p:cNvCxnSpPr>
          <p:nvPr/>
        </p:nvCxnSpPr>
        <p:spPr>
          <a:xfrm>
            <a:off x="2102517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75">
            <a:extLst>
              <a:ext uri="{FF2B5EF4-FFF2-40B4-BE49-F238E27FC236}">
                <a16:creationId xmlns:a16="http://schemas.microsoft.com/office/drawing/2014/main" id="{8037A716-E2F2-4EEF-0868-FAA241988619}"/>
              </a:ext>
            </a:extLst>
          </p:cNvPr>
          <p:cNvSpPr/>
          <p:nvPr/>
        </p:nvSpPr>
        <p:spPr>
          <a:xfrm>
            <a:off x="7639706" y="1451326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DF9168-3386-081B-FCD0-24BE844CCD05}"/>
              </a:ext>
            </a:extLst>
          </p:cNvPr>
          <p:cNvSpPr txBox="1"/>
          <p:nvPr/>
        </p:nvSpPr>
        <p:spPr>
          <a:xfrm>
            <a:off x="7681198" y="1479632"/>
            <a:ext cx="91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Show All</a:t>
            </a:r>
            <a:endParaRPr 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784E6C-07E3-EA15-936E-0355E719F961}"/>
              </a:ext>
            </a:extLst>
          </p:cNvPr>
          <p:cNvSpPr txBox="1"/>
          <p:nvPr/>
        </p:nvSpPr>
        <p:spPr>
          <a:xfrm>
            <a:off x="4046109" y="1628709"/>
            <a:ext cx="304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Current filter/search criteria (if any)</a:t>
            </a:r>
          </a:p>
        </p:txBody>
      </p:sp>
    </p:spTree>
    <p:extLst>
      <p:ext uri="{BB962C8B-B14F-4D97-AF65-F5344CB8AC3E}">
        <p14:creationId xmlns:p14="http://schemas.microsoft.com/office/powerpoint/2010/main" val="9091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B5095-7722-4C5C-E327-8263BE080D42}"/>
              </a:ext>
            </a:extLst>
          </p:cNvPr>
          <p:cNvSpPr/>
          <p:nvPr/>
        </p:nvSpPr>
        <p:spPr>
          <a:xfrm>
            <a:off x="1545772" y="239487"/>
            <a:ext cx="7859485" cy="564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F8D5-8A98-829B-698F-DACC39B4B604}"/>
              </a:ext>
            </a:extLst>
          </p:cNvPr>
          <p:cNvSpPr/>
          <p:nvPr/>
        </p:nvSpPr>
        <p:spPr>
          <a:xfrm>
            <a:off x="1660071" y="375557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4CB1-BA06-D558-C371-4699CC3A2322}"/>
              </a:ext>
            </a:extLst>
          </p:cNvPr>
          <p:cNvSpPr/>
          <p:nvPr/>
        </p:nvSpPr>
        <p:spPr>
          <a:xfrm>
            <a:off x="1643743" y="5181600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1676400" y="1077687"/>
            <a:ext cx="7565572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4786195" y="1186543"/>
            <a:ext cx="18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Song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454-80DD-9ECC-6B07-186B7D925328}"/>
              </a:ext>
            </a:extLst>
          </p:cNvPr>
          <p:cNvSpPr txBox="1"/>
          <p:nvPr/>
        </p:nvSpPr>
        <p:spPr>
          <a:xfrm>
            <a:off x="3286516" y="1984390"/>
            <a:ext cx="50083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title, artist name, artist type, genre, year, duration</a:t>
            </a:r>
          </a:p>
          <a:p>
            <a:endParaRPr lang="en-CA" sz="1600" dirty="0"/>
          </a:p>
          <a:p>
            <a:r>
              <a:rPr lang="en-CA" sz="1600" dirty="0"/>
              <a:t>Analysis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bpm,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energy,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danceability,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liveness,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valence,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acousticness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speechiness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208124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9CDFF-091E-D822-A3DA-E8B8FEE16FE9}"/>
              </a:ext>
            </a:extLst>
          </p:cNvPr>
          <p:cNvSpPr/>
          <p:nvPr/>
        </p:nvSpPr>
        <p:spPr>
          <a:xfrm>
            <a:off x="1545773" y="522514"/>
            <a:ext cx="7815942" cy="61068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35306-4496-A577-BEC1-51E6F79134D6}"/>
              </a:ext>
            </a:extLst>
          </p:cNvPr>
          <p:cNvSpPr/>
          <p:nvPr/>
        </p:nvSpPr>
        <p:spPr>
          <a:xfrm>
            <a:off x="1623589" y="615961"/>
            <a:ext cx="7565572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690A-132A-9DF4-7873-45EA361B2393}"/>
              </a:ext>
            </a:extLst>
          </p:cNvPr>
          <p:cNvSpPr/>
          <p:nvPr/>
        </p:nvSpPr>
        <p:spPr>
          <a:xfrm>
            <a:off x="1627414" y="5883728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1643743" y="1316727"/>
            <a:ext cx="7565572" cy="44649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4728369" y="1330667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Favorites</a:t>
            </a:r>
          </a:p>
        </p:txBody>
      </p:sp>
      <p:sp>
        <p:nvSpPr>
          <p:cNvPr id="14" name="Rounded Rectangle 75">
            <a:extLst>
              <a:ext uri="{FF2B5EF4-FFF2-40B4-BE49-F238E27FC236}">
                <a16:creationId xmlns:a16="http://schemas.microsoft.com/office/drawing/2014/main" id="{8AF07F6D-BB46-A0FF-6DC1-71076B2B5B1D}"/>
              </a:ext>
            </a:extLst>
          </p:cNvPr>
          <p:cNvSpPr/>
          <p:nvPr/>
        </p:nvSpPr>
        <p:spPr>
          <a:xfrm>
            <a:off x="6701776" y="2329302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A789-2DD5-3704-9446-A70BBBFC61A6}"/>
              </a:ext>
            </a:extLst>
          </p:cNvPr>
          <p:cNvSpPr txBox="1"/>
          <p:nvPr/>
        </p:nvSpPr>
        <p:spPr>
          <a:xfrm>
            <a:off x="6681290" y="2337665"/>
            <a:ext cx="1266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Remove</a:t>
            </a:r>
            <a:endParaRPr lang="en-US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53B35-4B8E-3254-7B2C-811AFE3AB215}"/>
              </a:ext>
            </a:extLst>
          </p:cNvPr>
          <p:cNvGrpSpPr/>
          <p:nvPr/>
        </p:nvGrpSpPr>
        <p:grpSpPr>
          <a:xfrm>
            <a:off x="7989276" y="2329301"/>
            <a:ext cx="860316" cy="320579"/>
            <a:chOff x="2056417" y="-465665"/>
            <a:chExt cx="860316" cy="320579"/>
          </a:xfrm>
        </p:grpSpPr>
        <p:sp>
          <p:nvSpPr>
            <p:cNvPr id="17" name="Rounded Rectangle 104">
              <a:extLst>
                <a:ext uri="{FF2B5EF4-FFF2-40B4-BE49-F238E27FC236}">
                  <a16:creationId xmlns:a16="http://schemas.microsoft.com/office/drawing/2014/main" id="{6BD01E4D-BA41-9641-7BCE-2A68F84C2F71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2E2322-4D75-C479-D7CC-21D092C72339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View</a:t>
              </a:r>
              <a:endParaRPr lang="en-US" sz="1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F2BA976-A139-15CF-BC2C-45C657B937BB}"/>
              </a:ext>
            </a:extLst>
          </p:cNvPr>
          <p:cNvSpPr txBox="1"/>
          <p:nvPr/>
        </p:nvSpPr>
        <p:spPr>
          <a:xfrm>
            <a:off x="5644998" y="2062927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548E-7CDC-15BA-E32F-EC71F2E50E0D}"/>
              </a:ext>
            </a:extLst>
          </p:cNvPr>
          <p:cNvCxnSpPr>
            <a:cxnSpLocks/>
          </p:cNvCxnSpPr>
          <p:nvPr/>
        </p:nvCxnSpPr>
        <p:spPr>
          <a:xfrm>
            <a:off x="7392342" y="2751933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DF5CA-8890-54EC-3EC7-08412E63E371}"/>
              </a:ext>
            </a:extLst>
          </p:cNvPr>
          <p:cNvCxnSpPr>
            <a:cxnSpLocks/>
          </p:cNvCxnSpPr>
          <p:nvPr/>
        </p:nvCxnSpPr>
        <p:spPr>
          <a:xfrm>
            <a:off x="8481677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5">
            <a:extLst>
              <a:ext uri="{FF2B5EF4-FFF2-40B4-BE49-F238E27FC236}">
                <a16:creationId xmlns:a16="http://schemas.microsoft.com/office/drawing/2014/main" id="{E57B9358-6436-73A9-96B6-AF2FF8BEF80E}"/>
              </a:ext>
            </a:extLst>
          </p:cNvPr>
          <p:cNvSpPr/>
          <p:nvPr/>
        </p:nvSpPr>
        <p:spPr>
          <a:xfrm>
            <a:off x="7639706" y="1451326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17474-0641-E816-5863-298F1D03705D}"/>
              </a:ext>
            </a:extLst>
          </p:cNvPr>
          <p:cNvSpPr txBox="1"/>
          <p:nvPr/>
        </p:nvSpPr>
        <p:spPr>
          <a:xfrm>
            <a:off x="7706312" y="1473115"/>
            <a:ext cx="1266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Remove All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7A865-161C-0857-2256-9025600D7D5C}"/>
              </a:ext>
            </a:extLst>
          </p:cNvPr>
          <p:cNvSpPr txBox="1"/>
          <p:nvPr/>
        </p:nvSpPr>
        <p:spPr>
          <a:xfrm>
            <a:off x="3356396" y="2060666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1768803" y="2052303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60654C-3BB3-AF11-EFFA-35249CC51928}"/>
              </a:ext>
            </a:extLst>
          </p:cNvPr>
          <p:cNvSpPr txBox="1"/>
          <p:nvPr/>
        </p:nvSpPr>
        <p:spPr>
          <a:xfrm>
            <a:off x="4436029" y="2052303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84B4D9-C273-2AE8-C2D4-F7F2962D826B}"/>
              </a:ext>
            </a:extLst>
          </p:cNvPr>
          <p:cNvSpPr txBox="1"/>
          <p:nvPr/>
        </p:nvSpPr>
        <p:spPr>
          <a:xfrm>
            <a:off x="5149829" y="2031070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3445428" y="249839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37F95-F9C9-278C-F0F5-1AB0FE6C0B13}"/>
              </a:ext>
            </a:extLst>
          </p:cNvPr>
          <p:cNvCxnSpPr>
            <a:cxnSpLocks/>
          </p:cNvCxnSpPr>
          <p:nvPr/>
        </p:nvCxnSpPr>
        <p:spPr>
          <a:xfrm flipV="1">
            <a:off x="1813635" y="2489689"/>
            <a:ext cx="1301558" cy="87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5158A-A4C9-0F74-F626-7832F252CB65}"/>
              </a:ext>
            </a:extLst>
          </p:cNvPr>
          <p:cNvCxnSpPr>
            <a:cxnSpLocks/>
          </p:cNvCxnSpPr>
          <p:nvPr/>
        </p:nvCxnSpPr>
        <p:spPr>
          <a:xfrm>
            <a:off x="4477834" y="2498397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017FD0-B52E-D112-2B56-F0AA29F4D129}"/>
              </a:ext>
            </a:extLst>
          </p:cNvPr>
          <p:cNvCxnSpPr>
            <a:cxnSpLocks/>
          </p:cNvCxnSpPr>
          <p:nvPr/>
        </p:nvCxnSpPr>
        <p:spPr>
          <a:xfrm>
            <a:off x="5141901" y="2491430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89CCE-D7E4-0431-8F7A-38CFB83EAAE9}"/>
              </a:ext>
            </a:extLst>
          </p:cNvPr>
          <p:cNvCxnSpPr>
            <a:cxnSpLocks/>
          </p:cNvCxnSpPr>
          <p:nvPr/>
        </p:nvCxnSpPr>
        <p:spPr>
          <a:xfrm>
            <a:off x="5969465" y="2502039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C0740-5B56-7A41-92F7-8DBA05C474C8}"/>
              </a:ext>
            </a:extLst>
          </p:cNvPr>
          <p:cNvCxnSpPr>
            <a:cxnSpLocks/>
          </p:cNvCxnSpPr>
          <p:nvPr/>
        </p:nvCxnSpPr>
        <p:spPr>
          <a:xfrm>
            <a:off x="6269362" y="2754374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532713-B5A7-0818-0D01-46DC28D54A59}"/>
              </a:ext>
            </a:extLst>
          </p:cNvPr>
          <p:cNvCxnSpPr>
            <a:cxnSpLocks/>
          </p:cNvCxnSpPr>
          <p:nvPr/>
        </p:nvCxnSpPr>
        <p:spPr>
          <a:xfrm>
            <a:off x="5403192" y="2730699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037E14-B42E-7C08-3F9D-51022F045894}"/>
              </a:ext>
            </a:extLst>
          </p:cNvPr>
          <p:cNvCxnSpPr>
            <a:cxnSpLocks/>
          </p:cNvCxnSpPr>
          <p:nvPr/>
        </p:nvCxnSpPr>
        <p:spPr>
          <a:xfrm>
            <a:off x="4640381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9572E9-553E-32A9-2831-BE9F23976C59}"/>
              </a:ext>
            </a:extLst>
          </p:cNvPr>
          <p:cNvCxnSpPr>
            <a:cxnSpLocks/>
          </p:cNvCxnSpPr>
          <p:nvPr/>
        </p:nvCxnSpPr>
        <p:spPr>
          <a:xfrm>
            <a:off x="3592908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FB6517-A985-FC50-576C-503765387F3B}"/>
              </a:ext>
            </a:extLst>
          </p:cNvPr>
          <p:cNvCxnSpPr>
            <a:cxnSpLocks/>
          </p:cNvCxnSpPr>
          <p:nvPr/>
        </p:nvCxnSpPr>
        <p:spPr>
          <a:xfrm>
            <a:off x="2102517" y="2764998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139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10</cp:revision>
  <dcterms:created xsi:type="dcterms:W3CDTF">2022-09-23T23:33:17Z</dcterms:created>
  <dcterms:modified xsi:type="dcterms:W3CDTF">2022-10-03T17:11:39Z</dcterms:modified>
</cp:coreProperties>
</file>