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39" r:id="rId4"/>
  </p:sldMasterIdLst>
  <p:notesMasterIdLst>
    <p:notesMasterId r:id="rId18"/>
  </p:notesMasterIdLst>
  <p:sldIdLst>
    <p:sldId id="256" r:id="rId5"/>
    <p:sldId id="257" r:id="rId6"/>
    <p:sldId id="349" r:id="rId7"/>
    <p:sldId id="333" r:id="rId8"/>
    <p:sldId id="382" r:id="rId9"/>
    <p:sldId id="383" r:id="rId10"/>
    <p:sldId id="384" r:id="rId11"/>
    <p:sldId id="372" r:id="rId12"/>
    <p:sldId id="386" r:id="rId13"/>
    <p:sldId id="387" r:id="rId14"/>
    <p:sldId id="388" r:id="rId15"/>
    <p:sldId id="385" r:id="rId16"/>
    <p:sldId id="264" r:id="rId17"/>
  </p:sldIdLst>
  <p:sldSz cx="12192000" cy="6858000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A7027-6174-4501-AD3C-81994C0C7DB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vi-VN"/>
        </a:p>
      </dgm:t>
    </dgm:pt>
    <dgm:pt modelId="{77FC33EC-68E3-4DE2-B2CA-8F40EF610968}">
      <dgm:prSet/>
      <dgm:spPr/>
      <dgm:t>
        <a:bodyPr/>
        <a:lstStyle/>
        <a:p>
          <a:r>
            <a:rPr lang="vi-VN"/>
            <a:t>Dữ liệu gió từ: 2022-11-05 đến 2024-11-05</a:t>
          </a:r>
        </a:p>
      </dgm:t>
    </dgm:pt>
    <dgm:pt modelId="{CDE81B5F-BCF3-47F5-9D5E-FF614F7B76F6}" type="parTrans" cxnId="{4797EE6E-2BC5-4FBD-B191-3047DA69D055}">
      <dgm:prSet/>
      <dgm:spPr/>
      <dgm:t>
        <a:bodyPr/>
        <a:lstStyle/>
        <a:p>
          <a:endParaRPr lang="vi-VN"/>
        </a:p>
      </dgm:t>
    </dgm:pt>
    <dgm:pt modelId="{02A63878-1F51-4E6F-87D8-16BAB474518C}" type="sibTrans" cxnId="{4797EE6E-2BC5-4FBD-B191-3047DA69D055}">
      <dgm:prSet/>
      <dgm:spPr/>
      <dgm:t>
        <a:bodyPr/>
        <a:lstStyle/>
        <a:p>
          <a:endParaRPr lang="vi-VN"/>
        </a:p>
      </dgm:t>
    </dgm:pt>
    <dgm:pt modelId="{1761021B-5C1E-4A72-8143-03E2B257665B}">
      <dgm:prSet/>
      <dgm:spPr/>
      <dgm:t>
        <a:bodyPr/>
        <a:lstStyle/>
        <a:p>
          <a:r>
            <a:rPr lang="vi-VN"/>
            <a:t>Kiểm tra dữ liệu: thiếu 7745 điểm dữ liệu, tỉ lệ mất mát 3,67%</a:t>
          </a:r>
        </a:p>
      </dgm:t>
    </dgm:pt>
    <dgm:pt modelId="{EFDC29F1-BA30-4B5C-ACFF-11AD796E18B8}" type="parTrans" cxnId="{999CAECD-D110-40F1-B28B-71301EA4E948}">
      <dgm:prSet/>
      <dgm:spPr/>
      <dgm:t>
        <a:bodyPr/>
        <a:lstStyle/>
        <a:p>
          <a:endParaRPr lang="vi-VN"/>
        </a:p>
      </dgm:t>
    </dgm:pt>
    <dgm:pt modelId="{84E57589-7879-4710-89C3-0BC1A5B1CB24}" type="sibTrans" cxnId="{999CAECD-D110-40F1-B28B-71301EA4E948}">
      <dgm:prSet/>
      <dgm:spPr/>
      <dgm:t>
        <a:bodyPr/>
        <a:lstStyle/>
        <a:p>
          <a:endParaRPr lang="vi-VN"/>
        </a:p>
      </dgm:t>
    </dgm:pt>
    <dgm:pt modelId="{481F4885-0C04-4238-9C80-F476FCF72ABE}">
      <dgm:prSet/>
      <dgm:spPr/>
      <dgm:t>
        <a:bodyPr/>
        <a:lstStyle/>
        <a:p>
          <a:r>
            <a:rPr lang="vi-VN"/>
            <a:t>Bù dữ liệu với foward fill, sau đó convert về tần suất theo giờ</a:t>
          </a:r>
        </a:p>
      </dgm:t>
    </dgm:pt>
    <dgm:pt modelId="{40696D6C-B79D-4840-A707-D6616D3FB75D}" type="parTrans" cxnId="{51D20A2F-C924-4F63-B62E-0F3A11C8EBE7}">
      <dgm:prSet/>
      <dgm:spPr/>
      <dgm:t>
        <a:bodyPr/>
        <a:lstStyle/>
        <a:p>
          <a:endParaRPr lang="vi-VN"/>
        </a:p>
      </dgm:t>
    </dgm:pt>
    <dgm:pt modelId="{AFCF7C1B-DF97-431F-9D2A-DCA01D290966}" type="sibTrans" cxnId="{51D20A2F-C924-4F63-B62E-0F3A11C8EBE7}">
      <dgm:prSet/>
      <dgm:spPr/>
      <dgm:t>
        <a:bodyPr/>
        <a:lstStyle/>
        <a:p>
          <a:endParaRPr lang="vi-VN"/>
        </a:p>
      </dgm:t>
    </dgm:pt>
    <dgm:pt modelId="{4C3B442D-FAB7-4297-B63A-35E6CD756B4F}">
      <dgm:prSet/>
      <dgm:spPr/>
      <dgm:t>
        <a:bodyPr/>
        <a:lstStyle/>
        <a:p>
          <a:pPr algn="just"/>
          <a:r>
            <a:rPr lang="vi-VN"/>
            <a:t>Ghép bộ dữ liệu thời tiết đo từ trạm khí tượng để thêm các biến ngoài cho dự đoán =&gt; Bị cắt dữ liệu thành 2022-11-05 đến 2024-01-01</a:t>
          </a:r>
        </a:p>
      </dgm:t>
    </dgm:pt>
    <dgm:pt modelId="{9F80F4A8-1147-48CE-B3D0-3A1A65C11788}" type="parTrans" cxnId="{438720F4-AD3B-46D9-BA9B-8C42877019F2}">
      <dgm:prSet/>
      <dgm:spPr/>
      <dgm:t>
        <a:bodyPr/>
        <a:lstStyle/>
        <a:p>
          <a:endParaRPr lang="vi-VN"/>
        </a:p>
      </dgm:t>
    </dgm:pt>
    <dgm:pt modelId="{432CBE69-311E-4D26-B3E9-C4C039B6741F}" type="sibTrans" cxnId="{438720F4-AD3B-46D9-BA9B-8C42877019F2}">
      <dgm:prSet/>
      <dgm:spPr/>
      <dgm:t>
        <a:bodyPr/>
        <a:lstStyle/>
        <a:p>
          <a:endParaRPr lang="vi-VN"/>
        </a:p>
      </dgm:t>
    </dgm:pt>
    <dgm:pt modelId="{59D202E1-818D-4098-815C-88B6ED2FBF4D}">
      <dgm:prSet/>
      <dgm:spPr/>
      <dgm:t>
        <a:bodyPr/>
        <a:lstStyle/>
        <a:p>
          <a:r>
            <a:rPr lang="vi-VN"/>
            <a:t>Tiến hành lọc lấy công suất khả dụng</a:t>
          </a:r>
        </a:p>
      </dgm:t>
    </dgm:pt>
    <dgm:pt modelId="{D11A90DA-44E6-4B87-879B-E5546409AC0E}" type="parTrans" cxnId="{93231D07-4CEA-450E-AA48-FE59B81EB0E9}">
      <dgm:prSet/>
      <dgm:spPr/>
      <dgm:t>
        <a:bodyPr/>
        <a:lstStyle/>
        <a:p>
          <a:endParaRPr lang="vi-VN"/>
        </a:p>
      </dgm:t>
    </dgm:pt>
    <dgm:pt modelId="{B371F7EB-A977-4D90-B913-33A1CB0CFE33}" type="sibTrans" cxnId="{93231D07-4CEA-450E-AA48-FE59B81EB0E9}">
      <dgm:prSet/>
      <dgm:spPr/>
      <dgm:t>
        <a:bodyPr/>
        <a:lstStyle/>
        <a:p>
          <a:endParaRPr lang="vi-VN"/>
        </a:p>
      </dgm:t>
    </dgm:pt>
    <dgm:pt modelId="{A9517E8F-6C05-47D4-B84E-BC464E30DE04}" type="pres">
      <dgm:prSet presAssocID="{78FA7027-6174-4501-AD3C-81994C0C7DBD}" presName="Name0" presStyleCnt="0">
        <dgm:presLayoutVars>
          <dgm:dir/>
          <dgm:resizeHandles val="exact"/>
        </dgm:presLayoutVars>
      </dgm:prSet>
      <dgm:spPr/>
    </dgm:pt>
    <dgm:pt modelId="{9997EB7F-621F-46C8-B4D8-A08BB6A57582}" type="pres">
      <dgm:prSet presAssocID="{78FA7027-6174-4501-AD3C-81994C0C7DBD}" presName="arrow" presStyleLbl="bgShp" presStyleIdx="0" presStyleCnt="1"/>
      <dgm:spPr/>
    </dgm:pt>
    <dgm:pt modelId="{7771E294-1637-462E-973D-AED503756586}" type="pres">
      <dgm:prSet presAssocID="{78FA7027-6174-4501-AD3C-81994C0C7DBD}" presName="points" presStyleCnt="0"/>
      <dgm:spPr/>
    </dgm:pt>
    <dgm:pt modelId="{B6B65DA7-E712-42D5-9032-1A28AC7473DC}" type="pres">
      <dgm:prSet presAssocID="{77FC33EC-68E3-4DE2-B2CA-8F40EF610968}" presName="compositeA" presStyleCnt="0"/>
      <dgm:spPr/>
    </dgm:pt>
    <dgm:pt modelId="{1E789E0A-2E44-49C6-889E-5BE60ED1FD3B}" type="pres">
      <dgm:prSet presAssocID="{77FC33EC-68E3-4DE2-B2CA-8F40EF610968}" presName="textA" presStyleLbl="revTx" presStyleIdx="0" presStyleCnt="5">
        <dgm:presLayoutVars>
          <dgm:bulletEnabled val="1"/>
        </dgm:presLayoutVars>
      </dgm:prSet>
      <dgm:spPr/>
    </dgm:pt>
    <dgm:pt modelId="{1CF9A955-7EAD-4E64-933B-7A15B228756B}" type="pres">
      <dgm:prSet presAssocID="{77FC33EC-68E3-4DE2-B2CA-8F40EF610968}" presName="circleA" presStyleLbl="node1" presStyleIdx="0" presStyleCnt="5"/>
      <dgm:spPr/>
    </dgm:pt>
    <dgm:pt modelId="{8E8EAA15-E315-4F1B-AB6E-0CEF658F4E2A}" type="pres">
      <dgm:prSet presAssocID="{77FC33EC-68E3-4DE2-B2CA-8F40EF610968}" presName="spaceA" presStyleCnt="0"/>
      <dgm:spPr/>
    </dgm:pt>
    <dgm:pt modelId="{D8D6F654-EA72-4234-A201-9FC2DC49C1FE}" type="pres">
      <dgm:prSet presAssocID="{02A63878-1F51-4E6F-87D8-16BAB474518C}" presName="space" presStyleCnt="0"/>
      <dgm:spPr/>
    </dgm:pt>
    <dgm:pt modelId="{9783C428-86C1-440E-BCBF-8E3C9CD77777}" type="pres">
      <dgm:prSet presAssocID="{1761021B-5C1E-4A72-8143-03E2B257665B}" presName="compositeB" presStyleCnt="0"/>
      <dgm:spPr/>
    </dgm:pt>
    <dgm:pt modelId="{34E38BB6-BD2E-4A2C-A622-AA5C7217718D}" type="pres">
      <dgm:prSet presAssocID="{1761021B-5C1E-4A72-8143-03E2B257665B}" presName="textB" presStyleLbl="revTx" presStyleIdx="1" presStyleCnt="5">
        <dgm:presLayoutVars>
          <dgm:bulletEnabled val="1"/>
        </dgm:presLayoutVars>
      </dgm:prSet>
      <dgm:spPr/>
    </dgm:pt>
    <dgm:pt modelId="{4DED0F75-0D5F-4723-89A2-F027310727E8}" type="pres">
      <dgm:prSet presAssocID="{1761021B-5C1E-4A72-8143-03E2B257665B}" presName="circleB" presStyleLbl="node1" presStyleIdx="1" presStyleCnt="5"/>
      <dgm:spPr/>
    </dgm:pt>
    <dgm:pt modelId="{2D56718E-EA1E-4FF6-B774-316F44AB6CE3}" type="pres">
      <dgm:prSet presAssocID="{1761021B-5C1E-4A72-8143-03E2B257665B}" presName="spaceB" presStyleCnt="0"/>
      <dgm:spPr/>
    </dgm:pt>
    <dgm:pt modelId="{46A4CC00-A772-4258-AF0E-87CF701580BB}" type="pres">
      <dgm:prSet presAssocID="{84E57589-7879-4710-89C3-0BC1A5B1CB24}" presName="space" presStyleCnt="0"/>
      <dgm:spPr/>
    </dgm:pt>
    <dgm:pt modelId="{FF60E333-D47F-4FD5-A08E-599EA273C1DA}" type="pres">
      <dgm:prSet presAssocID="{481F4885-0C04-4238-9C80-F476FCF72ABE}" presName="compositeA" presStyleCnt="0"/>
      <dgm:spPr/>
    </dgm:pt>
    <dgm:pt modelId="{AC3A0359-3AC9-4DDA-B9F8-86166A62B77D}" type="pres">
      <dgm:prSet presAssocID="{481F4885-0C04-4238-9C80-F476FCF72ABE}" presName="textA" presStyleLbl="revTx" presStyleIdx="2" presStyleCnt="5">
        <dgm:presLayoutVars>
          <dgm:bulletEnabled val="1"/>
        </dgm:presLayoutVars>
      </dgm:prSet>
      <dgm:spPr/>
    </dgm:pt>
    <dgm:pt modelId="{07F8D0E0-9EC5-4F55-BDF0-8E45460974D8}" type="pres">
      <dgm:prSet presAssocID="{481F4885-0C04-4238-9C80-F476FCF72ABE}" presName="circleA" presStyleLbl="node1" presStyleIdx="2" presStyleCnt="5"/>
      <dgm:spPr/>
    </dgm:pt>
    <dgm:pt modelId="{E0C2361F-4804-4A68-9CDC-20CF3B964E38}" type="pres">
      <dgm:prSet presAssocID="{481F4885-0C04-4238-9C80-F476FCF72ABE}" presName="spaceA" presStyleCnt="0"/>
      <dgm:spPr/>
    </dgm:pt>
    <dgm:pt modelId="{A729B0D2-9CC8-486D-852E-62B5303E9118}" type="pres">
      <dgm:prSet presAssocID="{AFCF7C1B-DF97-431F-9D2A-DCA01D290966}" presName="space" presStyleCnt="0"/>
      <dgm:spPr/>
    </dgm:pt>
    <dgm:pt modelId="{DB9240DF-AF7D-48B8-A272-CCF90F79F991}" type="pres">
      <dgm:prSet presAssocID="{4C3B442D-FAB7-4297-B63A-35E6CD756B4F}" presName="compositeB" presStyleCnt="0"/>
      <dgm:spPr/>
    </dgm:pt>
    <dgm:pt modelId="{844772A1-4F5D-437D-AF94-8C02502A4EE2}" type="pres">
      <dgm:prSet presAssocID="{4C3B442D-FAB7-4297-B63A-35E6CD756B4F}" presName="textB" presStyleLbl="revTx" presStyleIdx="3" presStyleCnt="5">
        <dgm:presLayoutVars>
          <dgm:bulletEnabled val="1"/>
        </dgm:presLayoutVars>
      </dgm:prSet>
      <dgm:spPr/>
    </dgm:pt>
    <dgm:pt modelId="{BD9DC838-C8E4-4BB1-8660-83514F71310E}" type="pres">
      <dgm:prSet presAssocID="{4C3B442D-FAB7-4297-B63A-35E6CD756B4F}" presName="circleB" presStyleLbl="node1" presStyleIdx="3" presStyleCnt="5"/>
      <dgm:spPr/>
    </dgm:pt>
    <dgm:pt modelId="{915CCBA8-1D5D-4E5A-BA25-334DE0BC4E2D}" type="pres">
      <dgm:prSet presAssocID="{4C3B442D-FAB7-4297-B63A-35E6CD756B4F}" presName="spaceB" presStyleCnt="0"/>
      <dgm:spPr/>
    </dgm:pt>
    <dgm:pt modelId="{1F44FC44-18E3-4C62-8255-63A35BC05A59}" type="pres">
      <dgm:prSet presAssocID="{432CBE69-311E-4D26-B3E9-C4C039B6741F}" presName="space" presStyleCnt="0"/>
      <dgm:spPr/>
    </dgm:pt>
    <dgm:pt modelId="{97154909-D243-4DD6-9CDD-579093D77955}" type="pres">
      <dgm:prSet presAssocID="{59D202E1-818D-4098-815C-88B6ED2FBF4D}" presName="compositeA" presStyleCnt="0"/>
      <dgm:spPr/>
    </dgm:pt>
    <dgm:pt modelId="{828898A1-EA1C-4E45-A453-99DA099A4B53}" type="pres">
      <dgm:prSet presAssocID="{59D202E1-818D-4098-815C-88B6ED2FBF4D}" presName="textA" presStyleLbl="revTx" presStyleIdx="4" presStyleCnt="5">
        <dgm:presLayoutVars>
          <dgm:bulletEnabled val="1"/>
        </dgm:presLayoutVars>
      </dgm:prSet>
      <dgm:spPr/>
    </dgm:pt>
    <dgm:pt modelId="{BA1FAD5A-5CB4-4ABE-AFE0-1FF793D992FA}" type="pres">
      <dgm:prSet presAssocID="{59D202E1-818D-4098-815C-88B6ED2FBF4D}" presName="circleA" presStyleLbl="node1" presStyleIdx="4" presStyleCnt="5"/>
      <dgm:spPr/>
    </dgm:pt>
    <dgm:pt modelId="{477F9B65-B25B-4ABB-87F2-45DF0556EB70}" type="pres">
      <dgm:prSet presAssocID="{59D202E1-818D-4098-815C-88B6ED2FBF4D}" presName="spaceA" presStyleCnt="0"/>
      <dgm:spPr/>
    </dgm:pt>
  </dgm:ptLst>
  <dgm:cxnLst>
    <dgm:cxn modelId="{93231D07-4CEA-450E-AA48-FE59B81EB0E9}" srcId="{78FA7027-6174-4501-AD3C-81994C0C7DBD}" destId="{59D202E1-818D-4098-815C-88B6ED2FBF4D}" srcOrd="4" destOrd="0" parTransId="{D11A90DA-44E6-4B87-879B-E5546409AC0E}" sibTransId="{B371F7EB-A977-4D90-B913-33A1CB0CFE33}"/>
    <dgm:cxn modelId="{27873A0E-CAA1-4B08-A4FD-313521612D05}" type="presOf" srcId="{77FC33EC-68E3-4DE2-B2CA-8F40EF610968}" destId="{1E789E0A-2E44-49C6-889E-5BE60ED1FD3B}" srcOrd="0" destOrd="0" presId="urn:microsoft.com/office/officeart/2005/8/layout/hProcess11"/>
    <dgm:cxn modelId="{6A8B9511-9622-4A5B-A3FE-DF6A59E4C18B}" type="presOf" srcId="{1761021B-5C1E-4A72-8143-03E2B257665B}" destId="{34E38BB6-BD2E-4A2C-A622-AA5C7217718D}" srcOrd="0" destOrd="0" presId="urn:microsoft.com/office/officeart/2005/8/layout/hProcess11"/>
    <dgm:cxn modelId="{51D20A2F-C924-4F63-B62E-0F3A11C8EBE7}" srcId="{78FA7027-6174-4501-AD3C-81994C0C7DBD}" destId="{481F4885-0C04-4238-9C80-F476FCF72ABE}" srcOrd="2" destOrd="0" parTransId="{40696D6C-B79D-4840-A707-D6616D3FB75D}" sibTransId="{AFCF7C1B-DF97-431F-9D2A-DCA01D290966}"/>
    <dgm:cxn modelId="{91CD755E-6431-4F36-A218-A683913B8554}" type="presOf" srcId="{481F4885-0C04-4238-9C80-F476FCF72ABE}" destId="{AC3A0359-3AC9-4DDA-B9F8-86166A62B77D}" srcOrd="0" destOrd="0" presId="urn:microsoft.com/office/officeart/2005/8/layout/hProcess11"/>
    <dgm:cxn modelId="{67CF9665-8928-43A8-93DC-02580DF44DA6}" type="presOf" srcId="{59D202E1-818D-4098-815C-88B6ED2FBF4D}" destId="{828898A1-EA1C-4E45-A453-99DA099A4B53}" srcOrd="0" destOrd="0" presId="urn:microsoft.com/office/officeart/2005/8/layout/hProcess11"/>
    <dgm:cxn modelId="{4797EE6E-2BC5-4FBD-B191-3047DA69D055}" srcId="{78FA7027-6174-4501-AD3C-81994C0C7DBD}" destId="{77FC33EC-68E3-4DE2-B2CA-8F40EF610968}" srcOrd="0" destOrd="0" parTransId="{CDE81B5F-BCF3-47F5-9D5E-FF614F7B76F6}" sibTransId="{02A63878-1F51-4E6F-87D8-16BAB474518C}"/>
    <dgm:cxn modelId="{7DE24453-E17E-44B7-A15B-B0404C5F6B5C}" type="presOf" srcId="{4C3B442D-FAB7-4297-B63A-35E6CD756B4F}" destId="{844772A1-4F5D-437D-AF94-8C02502A4EE2}" srcOrd="0" destOrd="0" presId="urn:microsoft.com/office/officeart/2005/8/layout/hProcess11"/>
    <dgm:cxn modelId="{999CAECD-D110-40F1-B28B-71301EA4E948}" srcId="{78FA7027-6174-4501-AD3C-81994C0C7DBD}" destId="{1761021B-5C1E-4A72-8143-03E2B257665B}" srcOrd="1" destOrd="0" parTransId="{EFDC29F1-BA30-4B5C-ACFF-11AD796E18B8}" sibTransId="{84E57589-7879-4710-89C3-0BC1A5B1CB24}"/>
    <dgm:cxn modelId="{B5E6FCE2-8C4A-4093-9C44-9239A267ECFE}" type="presOf" srcId="{78FA7027-6174-4501-AD3C-81994C0C7DBD}" destId="{A9517E8F-6C05-47D4-B84E-BC464E30DE04}" srcOrd="0" destOrd="0" presId="urn:microsoft.com/office/officeart/2005/8/layout/hProcess11"/>
    <dgm:cxn modelId="{438720F4-AD3B-46D9-BA9B-8C42877019F2}" srcId="{78FA7027-6174-4501-AD3C-81994C0C7DBD}" destId="{4C3B442D-FAB7-4297-B63A-35E6CD756B4F}" srcOrd="3" destOrd="0" parTransId="{9F80F4A8-1147-48CE-B3D0-3A1A65C11788}" sibTransId="{432CBE69-311E-4D26-B3E9-C4C039B6741F}"/>
    <dgm:cxn modelId="{1CA6776F-FA86-4C5E-ADC8-B9D04E053A50}" type="presParOf" srcId="{A9517E8F-6C05-47D4-B84E-BC464E30DE04}" destId="{9997EB7F-621F-46C8-B4D8-A08BB6A57582}" srcOrd="0" destOrd="0" presId="urn:microsoft.com/office/officeart/2005/8/layout/hProcess11"/>
    <dgm:cxn modelId="{9E6CE17C-260E-44CE-B1B8-D582CF48C1A7}" type="presParOf" srcId="{A9517E8F-6C05-47D4-B84E-BC464E30DE04}" destId="{7771E294-1637-462E-973D-AED503756586}" srcOrd="1" destOrd="0" presId="urn:microsoft.com/office/officeart/2005/8/layout/hProcess11"/>
    <dgm:cxn modelId="{A5185C2C-2B09-42F0-8BF3-1612744D865F}" type="presParOf" srcId="{7771E294-1637-462E-973D-AED503756586}" destId="{B6B65DA7-E712-42D5-9032-1A28AC7473DC}" srcOrd="0" destOrd="0" presId="urn:microsoft.com/office/officeart/2005/8/layout/hProcess11"/>
    <dgm:cxn modelId="{79E29D53-EBB8-40D1-952B-26E11C96D0ED}" type="presParOf" srcId="{B6B65DA7-E712-42D5-9032-1A28AC7473DC}" destId="{1E789E0A-2E44-49C6-889E-5BE60ED1FD3B}" srcOrd="0" destOrd="0" presId="urn:microsoft.com/office/officeart/2005/8/layout/hProcess11"/>
    <dgm:cxn modelId="{BA1BCF84-A625-4E48-A146-C02C60C23EBA}" type="presParOf" srcId="{B6B65DA7-E712-42D5-9032-1A28AC7473DC}" destId="{1CF9A955-7EAD-4E64-933B-7A15B228756B}" srcOrd="1" destOrd="0" presId="urn:microsoft.com/office/officeart/2005/8/layout/hProcess11"/>
    <dgm:cxn modelId="{127D3C64-E3F1-4416-929C-1A75AA6CAFDE}" type="presParOf" srcId="{B6B65DA7-E712-42D5-9032-1A28AC7473DC}" destId="{8E8EAA15-E315-4F1B-AB6E-0CEF658F4E2A}" srcOrd="2" destOrd="0" presId="urn:microsoft.com/office/officeart/2005/8/layout/hProcess11"/>
    <dgm:cxn modelId="{12C6E1E8-8481-445F-86DF-C30FCF2330C6}" type="presParOf" srcId="{7771E294-1637-462E-973D-AED503756586}" destId="{D8D6F654-EA72-4234-A201-9FC2DC49C1FE}" srcOrd="1" destOrd="0" presId="urn:microsoft.com/office/officeart/2005/8/layout/hProcess11"/>
    <dgm:cxn modelId="{154F321C-ADD6-4613-832D-A836C16B7CFF}" type="presParOf" srcId="{7771E294-1637-462E-973D-AED503756586}" destId="{9783C428-86C1-440E-BCBF-8E3C9CD77777}" srcOrd="2" destOrd="0" presId="urn:microsoft.com/office/officeart/2005/8/layout/hProcess11"/>
    <dgm:cxn modelId="{7F4CEE6D-20E8-472D-83E7-8384870516E6}" type="presParOf" srcId="{9783C428-86C1-440E-BCBF-8E3C9CD77777}" destId="{34E38BB6-BD2E-4A2C-A622-AA5C7217718D}" srcOrd="0" destOrd="0" presId="urn:microsoft.com/office/officeart/2005/8/layout/hProcess11"/>
    <dgm:cxn modelId="{8B8C48D1-2194-4FAA-AF9E-BCDF685B3C89}" type="presParOf" srcId="{9783C428-86C1-440E-BCBF-8E3C9CD77777}" destId="{4DED0F75-0D5F-4723-89A2-F027310727E8}" srcOrd="1" destOrd="0" presId="urn:microsoft.com/office/officeart/2005/8/layout/hProcess11"/>
    <dgm:cxn modelId="{04FF81AA-D61E-4552-B953-6663FF079F18}" type="presParOf" srcId="{9783C428-86C1-440E-BCBF-8E3C9CD77777}" destId="{2D56718E-EA1E-4FF6-B774-316F44AB6CE3}" srcOrd="2" destOrd="0" presId="urn:microsoft.com/office/officeart/2005/8/layout/hProcess11"/>
    <dgm:cxn modelId="{8D031440-D94B-48EC-A4B2-F6F0CB45DDD8}" type="presParOf" srcId="{7771E294-1637-462E-973D-AED503756586}" destId="{46A4CC00-A772-4258-AF0E-87CF701580BB}" srcOrd="3" destOrd="0" presId="urn:microsoft.com/office/officeart/2005/8/layout/hProcess11"/>
    <dgm:cxn modelId="{8EDC7D54-39A4-434C-B131-0E5E2ABA6F7D}" type="presParOf" srcId="{7771E294-1637-462E-973D-AED503756586}" destId="{FF60E333-D47F-4FD5-A08E-599EA273C1DA}" srcOrd="4" destOrd="0" presId="urn:microsoft.com/office/officeart/2005/8/layout/hProcess11"/>
    <dgm:cxn modelId="{CF0C6AA2-948B-41DF-BB18-D29B2D95E50F}" type="presParOf" srcId="{FF60E333-D47F-4FD5-A08E-599EA273C1DA}" destId="{AC3A0359-3AC9-4DDA-B9F8-86166A62B77D}" srcOrd="0" destOrd="0" presId="urn:microsoft.com/office/officeart/2005/8/layout/hProcess11"/>
    <dgm:cxn modelId="{BC1CE940-9D65-4FC5-94E3-8D2DC86AEF0F}" type="presParOf" srcId="{FF60E333-D47F-4FD5-A08E-599EA273C1DA}" destId="{07F8D0E0-9EC5-4F55-BDF0-8E45460974D8}" srcOrd="1" destOrd="0" presId="urn:microsoft.com/office/officeart/2005/8/layout/hProcess11"/>
    <dgm:cxn modelId="{B4863958-B501-4B23-B653-2164D8C3C3D4}" type="presParOf" srcId="{FF60E333-D47F-4FD5-A08E-599EA273C1DA}" destId="{E0C2361F-4804-4A68-9CDC-20CF3B964E38}" srcOrd="2" destOrd="0" presId="urn:microsoft.com/office/officeart/2005/8/layout/hProcess11"/>
    <dgm:cxn modelId="{165ECAC1-52ED-4109-B6FE-DA5A96F9973D}" type="presParOf" srcId="{7771E294-1637-462E-973D-AED503756586}" destId="{A729B0D2-9CC8-486D-852E-62B5303E9118}" srcOrd="5" destOrd="0" presId="urn:microsoft.com/office/officeart/2005/8/layout/hProcess11"/>
    <dgm:cxn modelId="{1776B361-FFFD-458D-A104-B0EE4D7E1ED9}" type="presParOf" srcId="{7771E294-1637-462E-973D-AED503756586}" destId="{DB9240DF-AF7D-48B8-A272-CCF90F79F991}" srcOrd="6" destOrd="0" presId="urn:microsoft.com/office/officeart/2005/8/layout/hProcess11"/>
    <dgm:cxn modelId="{F8B3E66E-08E3-44B7-B600-C7C91A611B1D}" type="presParOf" srcId="{DB9240DF-AF7D-48B8-A272-CCF90F79F991}" destId="{844772A1-4F5D-437D-AF94-8C02502A4EE2}" srcOrd="0" destOrd="0" presId="urn:microsoft.com/office/officeart/2005/8/layout/hProcess11"/>
    <dgm:cxn modelId="{6D4BE18B-AC34-4E17-ABF7-980A199F1FF0}" type="presParOf" srcId="{DB9240DF-AF7D-48B8-A272-CCF90F79F991}" destId="{BD9DC838-C8E4-4BB1-8660-83514F71310E}" srcOrd="1" destOrd="0" presId="urn:microsoft.com/office/officeart/2005/8/layout/hProcess11"/>
    <dgm:cxn modelId="{20730B46-9484-44C5-A98E-45E9B06120D0}" type="presParOf" srcId="{DB9240DF-AF7D-48B8-A272-CCF90F79F991}" destId="{915CCBA8-1D5D-4E5A-BA25-334DE0BC4E2D}" srcOrd="2" destOrd="0" presId="urn:microsoft.com/office/officeart/2005/8/layout/hProcess11"/>
    <dgm:cxn modelId="{FCD29BBC-F95A-4B51-9766-A7605C77C7CA}" type="presParOf" srcId="{7771E294-1637-462E-973D-AED503756586}" destId="{1F44FC44-18E3-4C62-8255-63A35BC05A59}" srcOrd="7" destOrd="0" presId="urn:microsoft.com/office/officeart/2005/8/layout/hProcess11"/>
    <dgm:cxn modelId="{3FF210FF-F3DF-4DF6-BBCA-FD0DDAD13614}" type="presParOf" srcId="{7771E294-1637-462E-973D-AED503756586}" destId="{97154909-D243-4DD6-9CDD-579093D77955}" srcOrd="8" destOrd="0" presId="urn:microsoft.com/office/officeart/2005/8/layout/hProcess11"/>
    <dgm:cxn modelId="{98B348D2-0307-4790-A000-FF2356138703}" type="presParOf" srcId="{97154909-D243-4DD6-9CDD-579093D77955}" destId="{828898A1-EA1C-4E45-A453-99DA099A4B53}" srcOrd="0" destOrd="0" presId="urn:microsoft.com/office/officeart/2005/8/layout/hProcess11"/>
    <dgm:cxn modelId="{FDBB877F-07CF-4CFE-A5DC-AFFACB2BEF93}" type="presParOf" srcId="{97154909-D243-4DD6-9CDD-579093D77955}" destId="{BA1FAD5A-5CB4-4ABE-AFE0-1FF793D992FA}" srcOrd="1" destOrd="0" presId="urn:microsoft.com/office/officeart/2005/8/layout/hProcess11"/>
    <dgm:cxn modelId="{2DF91CAC-1520-4474-8538-994264CCAEFF}" type="presParOf" srcId="{97154909-D243-4DD6-9CDD-579093D77955}" destId="{477F9B65-B25B-4ABB-87F2-45DF0556EB7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BC984-C295-4AC4-A4DD-597BE2BA7A3A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vi-VN"/>
        </a:p>
      </dgm:t>
    </dgm:pt>
    <dgm:pt modelId="{D39ED2E2-67BB-481B-95D8-EFE4F57BE131}">
      <dgm:prSet/>
      <dgm:spPr/>
      <dgm:t>
        <a:bodyPr/>
        <a:lstStyle/>
        <a:p>
          <a:pPr algn="just"/>
          <a:r>
            <a:rPr lang="vi-VN"/>
            <a:t>Trích xuất các đặc tính thời gian (tháng,ngày,giờ…) encoding về dạng số</a:t>
          </a:r>
        </a:p>
      </dgm:t>
    </dgm:pt>
    <dgm:pt modelId="{D6C630F0-9C05-42D7-8F4A-2140F6095366}" type="parTrans" cxnId="{E9D2BA02-033E-4B8A-9E56-CFA78661FAA4}">
      <dgm:prSet/>
      <dgm:spPr/>
      <dgm:t>
        <a:bodyPr/>
        <a:lstStyle/>
        <a:p>
          <a:endParaRPr lang="vi-VN"/>
        </a:p>
      </dgm:t>
    </dgm:pt>
    <dgm:pt modelId="{5BBD49B0-B0D3-4A67-9A89-6A11DB474ED8}" type="sibTrans" cxnId="{E9D2BA02-033E-4B8A-9E56-CFA78661FAA4}">
      <dgm:prSet/>
      <dgm:spPr/>
      <dgm:t>
        <a:bodyPr/>
        <a:lstStyle/>
        <a:p>
          <a:endParaRPr lang="vi-VN"/>
        </a:p>
      </dgm:t>
    </dgm:pt>
    <dgm:pt modelId="{02069966-2380-4E9E-AE17-F07C3EE25F8B}">
      <dgm:prSet/>
      <dgm:spPr/>
      <dgm:t>
        <a:bodyPr/>
        <a:lstStyle/>
        <a:p>
          <a:pPr algn="just"/>
          <a:r>
            <a:rPr lang="vi-VN"/>
            <a:t>Kiểm tra các hệ số correlation với công suất gió (các đặc tính thời gian và đặc tính thời tiết đo từ trạm khí tượng)</a:t>
          </a:r>
        </a:p>
      </dgm:t>
    </dgm:pt>
    <dgm:pt modelId="{BF0CDC28-FEF1-420C-8D34-0D8FA11824E1}" type="parTrans" cxnId="{963B0FB9-AB46-44D4-82BE-FE82F0148BEC}">
      <dgm:prSet/>
      <dgm:spPr/>
      <dgm:t>
        <a:bodyPr/>
        <a:lstStyle/>
        <a:p>
          <a:endParaRPr lang="vi-VN"/>
        </a:p>
      </dgm:t>
    </dgm:pt>
    <dgm:pt modelId="{B45897CB-F143-4644-8061-57895D358C7D}" type="sibTrans" cxnId="{963B0FB9-AB46-44D4-82BE-FE82F0148BEC}">
      <dgm:prSet/>
      <dgm:spPr/>
      <dgm:t>
        <a:bodyPr/>
        <a:lstStyle/>
        <a:p>
          <a:endParaRPr lang="vi-VN"/>
        </a:p>
      </dgm:t>
    </dgm:pt>
    <dgm:pt modelId="{CD460319-B6D2-4D18-A43C-EEB47417010C}">
      <dgm:prSet/>
      <dgm:spPr/>
      <dgm:t>
        <a:bodyPr/>
        <a:lstStyle/>
        <a:p>
          <a:r>
            <a:rPr lang="vi-VN"/>
            <a:t>Lấy ngưỡng &gt;0.25 để chọn làm input</a:t>
          </a:r>
        </a:p>
      </dgm:t>
    </dgm:pt>
    <dgm:pt modelId="{4B887E60-AFED-471E-B5DB-1452C04E3803}" type="parTrans" cxnId="{8FA91250-A108-4E3C-8D2D-A0204C56D415}">
      <dgm:prSet/>
      <dgm:spPr/>
      <dgm:t>
        <a:bodyPr/>
        <a:lstStyle/>
        <a:p>
          <a:endParaRPr lang="vi-VN"/>
        </a:p>
      </dgm:t>
    </dgm:pt>
    <dgm:pt modelId="{8E3336D9-0752-47A3-AAE9-32B0C87F20CA}" type="sibTrans" cxnId="{8FA91250-A108-4E3C-8D2D-A0204C56D415}">
      <dgm:prSet/>
      <dgm:spPr/>
      <dgm:t>
        <a:bodyPr/>
        <a:lstStyle/>
        <a:p>
          <a:endParaRPr lang="vi-VN"/>
        </a:p>
      </dgm:t>
    </dgm:pt>
    <dgm:pt modelId="{B649E7AC-606C-4EE7-8400-62F3C90AEF61}">
      <dgm:prSet/>
      <dgm:spPr/>
      <dgm:t>
        <a:bodyPr/>
        <a:lstStyle/>
        <a:p>
          <a:pPr algn="just"/>
          <a:r>
            <a:rPr lang="vi-VN"/>
            <a:t>Thu được 2 input: wind speed đo từ turbine và wind speed từ trạm</a:t>
          </a:r>
        </a:p>
      </dgm:t>
    </dgm:pt>
    <dgm:pt modelId="{FDB5C15E-8471-4C2D-BE4E-7FB553AF3C8B}" type="parTrans" cxnId="{CA54DB37-1175-4250-A1BA-9BC41DDC8FE9}">
      <dgm:prSet/>
      <dgm:spPr/>
      <dgm:t>
        <a:bodyPr/>
        <a:lstStyle/>
        <a:p>
          <a:endParaRPr lang="vi-VN"/>
        </a:p>
      </dgm:t>
    </dgm:pt>
    <dgm:pt modelId="{186D019D-F863-4279-91CA-C2D1BE7AB54E}" type="sibTrans" cxnId="{CA54DB37-1175-4250-A1BA-9BC41DDC8FE9}">
      <dgm:prSet/>
      <dgm:spPr/>
      <dgm:t>
        <a:bodyPr/>
        <a:lstStyle/>
        <a:p>
          <a:endParaRPr lang="vi-VN"/>
        </a:p>
      </dgm:t>
    </dgm:pt>
    <dgm:pt modelId="{E81575B6-30EC-4243-BE94-6805A6EA5B21}" type="pres">
      <dgm:prSet presAssocID="{5F9BC984-C295-4AC4-A4DD-597BE2BA7A3A}" presName="Name0" presStyleCnt="0">
        <dgm:presLayoutVars>
          <dgm:dir/>
          <dgm:resizeHandles val="exact"/>
        </dgm:presLayoutVars>
      </dgm:prSet>
      <dgm:spPr/>
    </dgm:pt>
    <dgm:pt modelId="{D65EB110-9221-4B3C-B78C-1F885DB17DBF}" type="pres">
      <dgm:prSet presAssocID="{D39ED2E2-67BB-481B-95D8-EFE4F57BE131}" presName="node" presStyleLbl="node1" presStyleIdx="0" presStyleCnt="4">
        <dgm:presLayoutVars>
          <dgm:bulletEnabled val="1"/>
        </dgm:presLayoutVars>
      </dgm:prSet>
      <dgm:spPr/>
    </dgm:pt>
    <dgm:pt modelId="{29BE5FE8-BBF6-4D25-B6E2-F7DB6E9083B1}" type="pres">
      <dgm:prSet presAssocID="{5BBD49B0-B0D3-4A67-9A89-6A11DB474ED8}" presName="sibTrans" presStyleLbl="sibTrans2D1" presStyleIdx="0" presStyleCnt="3"/>
      <dgm:spPr/>
    </dgm:pt>
    <dgm:pt modelId="{5D0B7DE9-0736-4EBA-A0C0-8266F0A33B35}" type="pres">
      <dgm:prSet presAssocID="{5BBD49B0-B0D3-4A67-9A89-6A11DB474ED8}" presName="connectorText" presStyleLbl="sibTrans2D1" presStyleIdx="0" presStyleCnt="3"/>
      <dgm:spPr/>
    </dgm:pt>
    <dgm:pt modelId="{775BDA72-3D2A-4543-8BCF-F598BA8EC127}" type="pres">
      <dgm:prSet presAssocID="{02069966-2380-4E9E-AE17-F07C3EE25F8B}" presName="node" presStyleLbl="node1" presStyleIdx="1" presStyleCnt="4">
        <dgm:presLayoutVars>
          <dgm:bulletEnabled val="1"/>
        </dgm:presLayoutVars>
      </dgm:prSet>
      <dgm:spPr/>
    </dgm:pt>
    <dgm:pt modelId="{B575AED7-970A-4883-8056-553430690E8D}" type="pres">
      <dgm:prSet presAssocID="{B45897CB-F143-4644-8061-57895D358C7D}" presName="sibTrans" presStyleLbl="sibTrans2D1" presStyleIdx="1" presStyleCnt="3"/>
      <dgm:spPr/>
    </dgm:pt>
    <dgm:pt modelId="{402F244D-FC5A-4E9B-9A71-29B89187D629}" type="pres">
      <dgm:prSet presAssocID="{B45897CB-F143-4644-8061-57895D358C7D}" presName="connectorText" presStyleLbl="sibTrans2D1" presStyleIdx="1" presStyleCnt="3"/>
      <dgm:spPr/>
    </dgm:pt>
    <dgm:pt modelId="{7AB32416-8602-4121-88B3-7D6B5ECFF102}" type="pres">
      <dgm:prSet presAssocID="{CD460319-B6D2-4D18-A43C-EEB47417010C}" presName="node" presStyleLbl="node1" presStyleIdx="2" presStyleCnt="4">
        <dgm:presLayoutVars>
          <dgm:bulletEnabled val="1"/>
        </dgm:presLayoutVars>
      </dgm:prSet>
      <dgm:spPr/>
    </dgm:pt>
    <dgm:pt modelId="{65251626-1764-40C0-9848-BA5C38AFB33A}" type="pres">
      <dgm:prSet presAssocID="{8E3336D9-0752-47A3-AAE9-32B0C87F20CA}" presName="sibTrans" presStyleLbl="sibTrans2D1" presStyleIdx="2" presStyleCnt="3"/>
      <dgm:spPr/>
    </dgm:pt>
    <dgm:pt modelId="{BE21198A-09C7-44FE-AAB8-ABA16A99ED33}" type="pres">
      <dgm:prSet presAssocID="{8E3336D9-0752-47A3-AAE9-32B0C87F20CA}" presName="connectorText" presStyleLbl="sibTrans2D1" presStyleIdx="2" presStyleCnt="3"/>
      <dgm:spPr/>
    </dgm:pt>
    <dgm:pt modelId="{A1859350-ABF6-4189-BB7A-5B0D0E1C0701}" type="pres">
      <dgm:prSet presAssocID="{B649E7AC-606C-4EE7-8400-62F3C90AEF61}" presName="node" presStyleLbl="node1" presStyleIdx="3" presStyleCnt="4">
        <dgm:presLayoutVars>
          <dgm:bulletEnabled val="1"/>
        </dgm:presLayoutVars>
      </dgm:prSet>
      <dgm:spPr/>
    </dgm:pt>
  </dgm:ptLst>
  <dgm:cxnLst>
    <dgm:cxn modelId="{E9D2BA02-033E-4B8A-9E56-CFA78661FAA4}" srcId="{5F9BC984-C295-4AC4-A4DD-597BE2BA7A3A}" destId="{D39ED2E2-67BB-481B-95D8-EFE4F57BE131}" srcOrd="0" destOrd="0" parTransId="{D6C630F0-9C05-42D7-8F4A-2140F6095366}" sibTransId="{5BBD49B0-B0D3-4A67-9A89-6A11DB474ED8}"/>
    <dgm:cxn modelId="{57C0B119-D066-46C4-962C-FEA5E68C412A}" type="presOf" srcId="{8E3336D9-0752-47A3-AAE9-32B0C87F20CA}" destId="{65251626-1764-40C0-9848-BA5C38AFB33A}" srcOrd="0" destOrd="0" presId="urn:microsoft.com/office/officeart/2005/8/layout/process1"/>
    <dgm:cxn modelId="{CA54DB37-1175-4250-A1BA-9BC41DDC8FE9}" srcId="{5F9BC984-C295-4AC4-A4DD-597BE2BA7A3A}" destId="{B649E7AC-606C-4EE7-8400-62F3C90AEF61}" srcOrd="3" destOrd="0" parTransId="{FDB5C15E-8471-4C2D-BE4E-7FB553AF3C8B}" sibTransId="{186D019D-F863-4279-91CA-C2D1BE7AB54E}"/>
    <dgm:cxn modelId="{E0F88A47-EE5C-4784-994F-D1D15E48BEC8}" type="presOf" srcId="{B45897CB-F143-4644-8061-57895D358C7D}" destId="{B575AED7-970A-4883-8056-553430690E8D}" srcOrd="0" destOrd="0" presId="urn:microsoft.com/office/officeart/2005/8/layout/process1"/>
    <dgm:cxn modelId="{823A4C6D-70BD-403E-B0EE-1C74F3D0A9C9}" type="presOf" srcId="{02069966-2380-4E9E-AE17-F07C3EE25F8B}" destId="{775BDA72-3D2A-4543-8BCF-F598BA8EC127}" srcOrd="0" destOrd="0" presId="urn:microsoft.com/office/officeart/2005/8/layout/process1"/>
    <dgm:cxn modelId="{8FA91250-A108-4E3C-8D2D-A0204C56D415}" srcId="{5F9BC984-C295-4AC4-A4DD-597BE2BA7A3A}" destId="{CD460319-B6D2-4D18-A43C-EEB47417010C}" srcOrd="2" destOrd="0" parTransId="{4B887E60-AFED-471E-B5DB-1452C04E3803}" sibTransId="{8E3336D9-0752-47A3-AAE9-32B0C87F20CA}"/>
    <dgm:cxn modelId="{D436615A-5FB3-45AC-9481-1F4FF151E63C}" type="presOf" srcId="{5F9BC984-C295-4AC4-A4DD-597BE2BA7A3A}" destId="{E81575B6-30EC-4243-BE94-6805A6EA5B21}" srcOrd="0" destOrd="0" presId="urn:microsoft.com/office/officeart/2005/8/layout/process1"/>
    <dgm:cxn modelId="{75FA8F86-9C8B-4033-8339-84F06B53E2A3}" type="presOf" srcId="{5BBD49B0-B0D3-4A67-9A89-6A11DB474ED8}" destId="{29BE5FE8-BBF6-4D25-B6E2-F7DB6E9083B1}" srcOrd="0" destOrd="0" presId="urn:microsoft.com/office/officeart/2005/8/layout/process1"/>
    <dgm:cxn modelId="{38BE818B-8A2C-4C42-8118-9F44281D3761}" type="presOf" srcId="{D39ED2E2-67BB-481B-95D8-EFE4F57BE131}" destId="{D65EB110-9221-4B3C-B78C-1F885DB17DBF}" srcOrd="0" destOrd="0" presId="urn:microsoft.com/office/officeart/2005/8/layout/process1"/>
    <dgm:cxn modelId="{47D5D88C-96F1-4C33-A139-E112DE3F0EDE}" type="presOf" srcId="{B649E7AC-606C-4EE7-8400-62F3C90AEF61}" destId="{A1859350-ABF6-4189-BB7A-5B0D0E1C0701}" srcOrd="0" destOrd="0" presId="urn:microsoft.com/office/officeart/2005/8/layout/process1"/>
    <dgm:cxn modelId="{963B0FB9-AB46-44D4-82BE-FE82F0148BEC}" srcId="{5F9BC984-C295-4AC4-A4DD-597BE2BA7A3A}" destId="{02069966-2380-4E9E-AE17-F07C3EE25F8B}" srcOrd="1" destOrd="0" parTransId="{BF0CDC28-FEF1-420C-8D34-0D8FA11824E1}" sibTransId="{B45897CB-F143-4644-8061-57895D358C7D}"/>
    <dgm:cxn modelId="{FD3450D2-4B3E-4BC7-A002-055293EAE44F}" type="presOf" srcId="{8E3336D9-0752-47A3-AAE9-32B0C87F20CA}" destId="{BE21198A-09C7-44FE-AAB8-ABA16A99ED33}" srcOrd="1" destOrd="0" presId="urn:microsoft.com/office/officeart/2005/8/layout/process1"/>
    <dgm:cxn modelId="{7A7361EB-F455-4911-9A95-74CECD66A8C1}" type="presOf" srcId="{B45897CB-F143-4644-8061-57895D358C7D}" destId="{402F244D-FC5A-4E9B-9A71-29B89187D629}" srcOrd="1" destOrd="0" presId="urn:microsoft.com/office/officeart/2005/8/layout/process1"/>
    <dgm:cxn modelId="{FBFAB1F2-09F6-4714-AEA1-4AE40082761B}" type="presOf" srcId="{5BBD49B0-B0D3-4A67-9A89-6A11DB474ED8}" destId="{5D0B7DE9-0736-4EBA-A0C0-8266F0A33B35}" srcOrd="1" destOrd="0" presId="urn:microsoft.com/office/officeart/2005/8/layout/process1"/>
    <dgm:cxn modelId="{54D26DF5-1510-43B7-8AF0-2FDBE8B62F4A}" type="presOf" srcId="{CD460319-B6D2-4D18-A43C-EEB47417010C}" destId="{7AB32416-8602-4121-88B3-7D6B5ECFF102}" srcOrd="0" destOrd="0" presId="urn:microsoft.com/office/officeart/2005/8/layout/process1"/>
    <dgm:cxn modelId="{0FDEAF3B-65AC-40B3-9BC4-97D710EE3E20}" type="presParOf" srcId="{E81575B6-30EC-4243-BE94-6805A6EA5B21}" destId="{D65EB110-9221-4B3C-B78C-1F885DB17DBF}" srcOrd="0" destOrd="0" presId="urn:microsoft.com/office/officeart/2005/8/layout/process1"/>
    <dgm:cxn modelId="{05D96FD4-60E9-4C9A-880E-CAB28E5F60F2}" type="presParOf" srcId="{E81575B6-30EC-4243-BE94-6805A6EA5B21}" destId="{29BE5FE8-BBF6-4D25-B6E2-F7DB6E9083B1}" srcOrd="1" destOrd="0" presId="urn:microsoft.com/office/officeart/2005/8/layout/process1"/>
    <dgm:cxn modelId="{C9351C4C-7901-4986-8B63-D75AB35E2CF4}" type="presParOf" srcId="{29BE5FE8-BBF6-4D25-B6E2-F7DB6E9083B1}" destId="{5D0B7DE9-0736-4EBA-A0C0-8266F0A33B35}" srcOrd="0" destOrd="0" presId="urn:microsoft.com/office/officeart/2005/8/layout/process1"/>
    <dgm:cxn modelId="{A850F85C-AE87-452D-9C5C-6FE0A1638926}" type="presParOf" srcId="{E81575B6-30EC-4243-BE94-6805A6EA5B21}" destId="{775BDA72-3D2A-4543-8BCF-F598BA8EC127}" srcOrd="2" destOrd="0" presId="urn:microsoft.com/office/officeart/2005/8/layout/process1"/>
    <dgm:cxn modelId="{BB496A26-F724-468F-B024-8A55B9F08CBC}" type="presParOf" srcId="{E81575B6-30EC-4243-BE94-6805A6EA5B21}" destId="{B575AED7-970A-4883-8056-553430690E8D}" srcOrd="3" destOrd="0" presId="urn:microsoft.com/office/officeart/2005/8/layout/process1"/>
    <dgm:cxn modelId="{65D71488-A7EF-4F6E-83AB-973B72B89B70}" type="presParOf" srcId="{B575AED7-970A-4883-8056-553430690E8D}" destId="{402F244D-FC5A-4E9B-9A71-29B89187D629}" srcOrd="0" destOrd="0" presId="urn:microsoft.com/office/officeart/2005/8/layout/process1"/>
    <dgm:cxn modelId="{A6D082F0-47B8-4511-9FDD-4E356F1D1613}" type="presParOf" srcId="{E81575B6-30EC-4243-BE94-6805A6EA5B21}" destId="{7AB32416-8602-4121-88B3-7D6B5ECFF102}" srcOrd="4" destOrd="0" presId="urn:microsoft.com/office/officeart/2005/8/layout/process1"/>
    <dgm:cxn modelId="{38A01A29-9101-4FAC-8626-5E4A982F9E58}" type="presParOf" srcId="{E81575B6-30EC-4243-BE94-6805A6EA5B21}" destId="{65251626-1764-40C0-9848-BA5C38AFB33A}" srcOrd="5" destOrd="0" presId="urn:microsoft.com/office/officeart/2005/8/layout/process1"/>
    <dgm:cxn modelId="{77E09F44-E312-41C9-B51E-476A09106C25}" type="presParOf" srcId="{65251626-1764-40C0-9848-BA5C38AFB33A}" destId="{BE21198A-09C7-44FE-AAB8-ABA16A99ED33}" srcOrd="0" destOrd="0" presId="urn:microsoft.com/office/officeart/2005/8/layout/process1"/>
    <dgm:cxn modelId="{F5F4081A-51F7-41BB-B4BE-E1FC71503E34}" type="presParOf" srcId="{E81575B6-30EC-4243-BE94-6805A6EA5B21}" destId="{A1859350-ABF6-4189-BB7A-5B0D0E1C070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2E1E4-49B9-4A2B-A515-18FAFA8E9E5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vi-VN"/>
        </a:p>
      </dgm:t>
    </dgm:pt>
    <dgm:pt modelId="{7BFB1766-3025-4E27-BFED-98426A057A75}">
      <dgm:prSet/>
      <dgm:spPr/>
      <dgm:t>
        <a:bodyPr/>
        <a:lstStyle/>
        <a:p>
          <a:r>
            <a:rPr lang="vi-VN"/>
            <a:t>Chia tập train/test tỷ lệ 4/1</a:t>
          </a:r>
        </a:p>
      </dgm:t>
    </dgm:pt>
    <dgm:pt modelId="{566DB59D-E1C6-4F60-B13E-97F041803198}" type="parTrans" cxnId="{2EA5A0BC-5A77-46BD-ADDC-B123DB8B9601}">
      <dgm:prSet/>
      <dgm:spPr/>
      <dgm:t>
        <a:bodyPr/>
        <a:lstStyle/>
        <a:p>
          <a:endParaRPr lang="vi-VN"/>
        </a:p>
      </dgm:t>
    </dgm:pt>
    <dgm:pt modelId="{E6BCA7E3-6A36-4C9E-8275-ED49A8339FFE}" type="sibTrans" cxnId="{2EA5A0BC-5A77-46BD-ADDC-B123DB8B9601}">
      <dgm:prSet/>
      <dgm:spPr/>
      <dgm:t>
        <a:bodyPr/>
        <a:lstStyle/>
        <a:p>
          <a:endParaRPr lang="vi-VN"/>
        </a:p>
      </dgm:t>
    </dgm:pt>
    <dgm:pt modelId="{9524D910-10FA-4FD3-8225-61FF59BFAE43}">
      <dgm:prSet/>
      <dgm:spPr/>
      <dgm:t>
        <a:bodyPr/>
        <a:lstStyle/>
        <a:p>
          <a:r>
            <a:rPr lang="vi-VN"/>
            <a:t>Chia tiếp final_train/validation tỷ lệ 4/1</a:t>
          </a:r>
        </a:p>
      </dgm:t>
    </dgm:pt>
    <dgm:pt modelId="{558D0588-ABA0-4286-B24B-A29B4F75DDF4}" type="parTrans" cxnId="{C6F1EE5C-0D9C-46E4-A171-CAB63A9CD4E3}">
      <dgm:prSet/>
      <dgm:spPr/>
      <dgm:t>
        <a:bodyPr/>
        <a:lstStyle/>
        <a:p>
          <a:endParaRPr lang="vi-VN"/>
        </a:p>
      </dgm:t>
    </dgm:pt>
    <dgm:pt modelId="{2DAD0B83-781E-40A0-B4B9-B7F653FB6FFE}" type="sibTrans" cxnId="{C6F1EE5C-0D9C-46E4-A171-CAB63A9CD4E3}">
      <dgm:prSet/>
      <dgm:spPr/>
      <dgm:t>
        <a:bodyPr/>
        <a:lstStyle/>
        <a:p>
          <a:endParaRPr lang="vi-VN"/>
        </a:p>
      </dgm:t>
    </dgm:pt>
    <dgm:pt modelId="{96BF3BEC-3821-4882-990D-E4666355E2FE}">
      <dgm:prSet/>
      <dgm:spPr/>
      <dgm:t>
        <a:bodyPr/>
        <a:lstStyle/>
        <a:p>
          <a:r>
            <a:rPr lang="vi-VN"/>
            <a:t>Tunning model </a:t>
          </a:r>
        </a:p>
      </dgm:t>
    </dgm:pt>
    <dgm:pt modelId="{A99EE197-FFC8-4316-B3C3-813D050BD5AE}" type="parTrans" cxnId="{3417A38E-EE28-4DA6-BBC2-B28793813607}">
      <dgm:prSet/>
      <dgm:spPr/>
      <dgm:t>
        <a:bodyPr/>
        <a:lstStyle/>
        <a:p>
          <a:endParaRPr lang="vi-VN"/>
        </a:p>
      </dgm:t>
    </dgm:pt>
    <dgm:pt modelId="{A4A60749-58E5-4A48-84E4-94DD7B634828}" type="sibTrans" cxnId="{3417A38E-EE28-4DA6-BBC2-B28793813607}">
      <dgm:prSet/>
      <dgm:spPr/>
      <dgm:t>
        <a:bodyPr/>
        <a:lstStyle/>
        <a:p>
          <a:endParaRPr lang="vi-VN"/>
        </a:p>
      </dgm:t>
    </dgm:pt>
    <dgm:pt modelId="{962DCE99-D1B0-46F6-8DFB-AB9D84D9A05B}">
      <dgm:prSet/>
      <dgm:spPr/>
      <dgm:t>
        <a:bodyPr/>
        <a:lstStyle/>
        <a:p>
          <a:r>
            <a:rPr lang="vi-VN"/>
            <a:t>Fit model với tập final_train (có thể cải thiện bằng cách thêm tập val để train)</a:t>
          </a:r>
        </a:p>
      </dgm:t>
    </dgm:pt>
    <dgm:pt modelId="{ADB2FF59-D8C7-4C6A-AAD7-C0DC2E596A8D}" type="parTrans" cxnId="{E9237B6B-458A-45B6-94F4-D29C19B1B5CE}">
      <dgm:prSet/>
      <dgm:spPr/>
      <dgm:t>
        <a:bodyPr/>
        <a:lstStyle/>
        <a:p>
          <a:endParaRPr lang="vi-VN"/>
        </a:p>
      </dgm:t>
    </dgm:pt>
    <dgm:pt modelId="{910704FD-8284-4831-B27F-15FF36B9C93D}" type="sibTrans" cxnId="{E9237B6B-458A-45B6-94F4-D29C19B1B5CE}">
      <dgm:prSet/>
      <dgm:spPr/>
      <dgm:t>
        <a:bodyPr/>
        <a:lstStyle/>
        <a:p>
          <a:endParaRPr lang="vi-VN"/>
        </a:p>
      </dgm:t>
    </dgm:pt>
    <dgm:pt modelId="{9C595CBE-6E4D-4C70-B24E-B2C886DFE250}" type="pres">
      <dgm:prSet presAssocID="{A3A2E1E4-49B9-4A2B-A515-18FAFA8E9E59}" presName="Name0" presStyleCnt="0">
        <dgm:presLayoutVars>
          <dgm:dir/>
          <dgm:animLvl val="lvl"/>
          <dgm:resizeHandles val="exact"/>
        </dgm:presLayoutVars>
      </dgm:prSet>
      <dgm:spPr/>
    </dgm:pt>
    <dgm:pt modelId="{DAC44D36-A2FA-4875-AFD9-F85E61085713}" type="pres">
      <dgm:prSet presAssocID="{7BFB1766-3025-4E27-BFED-98426A057A75}" presName="composite" presStyleCnt="0"/>
      <dgm:spPr/>
    </dgm:pt>
    <dgm:pt modelId="{D0C52865-24FE-4F4E-98A7-830BDE008924}" type="pres">
      <dgm:prSet presAssocID="{7BFB1766-3025-4E27-BFED-98426A057A7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680977F-05BE-497A-891B-CE6BD9AC0C66}" type="pres">
      <dgm:prSet presAssocID="{7BFB1766-3025-4E27-BFED-98426A057A75}" presName="desTx" presStyleLbl="alignAccFollowNode1" presStyleIdx="0" presStyleCnt="4">
        <dgm:presLayoutVars>
          <dgm:bulletEnabled val="1"/>
        </dgm:presLayoutVars>
      </dgm:prSet>
      <dgm:spPr/>
    </dgm:pt>
    <dgm:pt modelId="{906F635D-BA24-4DC8-BABB-F76A1D72044F}" type="pres">
      <dgm:prSet presAssocID="{E6BCA7E3-6A36-4C9E-8275-ED49A8339FFE}" presName="space" presStyleCnt="0"/>
      <dgm:spPr/>
    </dgm:pt>
    <dgm:pt modelId="{C2419D04-45FC-4573-BF51-5B4BDCD21D52}" type="pres">
      <dgm:prSet presAssocID="{9524D910-10FA-4FD3-8225-61FF59BFAE43}" presName="composite" presStyleCnt="0"/>
      <dgm:spPr/>
    </dgm:pt>
    <dgm:pt modelId="{DC7B27E6-1639-4557-9936-10692C8F4E06}" type="pres">
      <dgm:prSet presAssocID="{9524D910-10FA-4FD3-8225-61FF59BFAE4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DD1BBD8-FECF-401F-9454-2935AD350AA8}" type="pres">
      <dgm:prSet presAssocID="{9524D910-10FA-4FD3-8225-61FF59BFAE43}" presName="desTx" presStyleLbl="alignAccFollowNode1" presStyleIdx="1" presStyleCnt="4">
        <dgm:presLayoutVars>
          <dgm:bulletEnabled val="1"/>
        </dgm:presLayoutVars>
      </dgm:prSet>
      <dgm:spPr/>
    </dgm:pt>
    <dgm:pt modelId="{4C00A107-A9DC-42F0-BB10-3A36D2F052CD}" type="pres">
      <dgm:prSet presAssocID="{2DAD0B83-781E-40A0-B4B9-B7F653FB6FFE}" presName="space" presStyleCnt="0"/>
      <dgm:spPr/>
    </dgm:pt>
    <dgm:pt modelId="{1BE36D3F-B592-4410-87DF-C07470B73D61}" type="pres">
      <dgm:prSet presAssocID="{96BF3BEC-3821-4882-990D-E4666355E2FE}" presName="composite" presStyleCnt="0"/>
      <dgm:spPr/>
    </dgm:pt>
    <dgm:pt modelId="{80E3C574-4935-49D6-9295-062B049FFC1F}" type="pres">
      <dgm:prSet presAssocID="{96BF3BEC-3821-4882-990D-E4666355E2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DD40929-C608-4266-9260-81CEDD4E4662}" type="pres">
      <dgm:prSet presAssocID="{96BF3BEC-3821-4882-990D-E4666355E2FE}" presName="desTx" presStyleLbl="alignAccFollowNode1" presStyleIdx="2" presStyleCnt="4">
        <dgm:presLayoutVars>
          <dgm:bulletEnabled val="1"/>
        </dgm:presLayoutVars>
      </dgm:prSet>
      <dgm:spPr/>
    </dgm:pt>
    <dgm:pt modelId="{85D78132-2EC5-4F86-8565-235071E4472B}" type="pres">
      <dgm:prSet presAssocID="{A4A60749-58E5-4A48-84E4-94DD7B634828}" presName="space" presStyleCnt="0"/>
      <dgm:spPr/>
    </dgm:pt>
    <dgm:pt modelId="{17B4F28C-D379-4A00-9177-C67D81DC1DF5}" type="pres">
      <dgm:prSet presAssocID="{962DCE99-D1B0-46F6-8DFB-AB9D84D9A05B}" presName="composite" presStyleCnt="0"/>
      <dgm:spPr/>
    </dgm:pt>
    <dgm:pt modelId="{7A34795D-1CDD-4044-A8F6-B54C562DAE47}" type="pres">
      <dgm:prSet presAssocID="{962DCE99-D1B0-46F6-8DFB-AB9D84D9A05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7A78239-9419-4941-B2BC-1C89D86A96DE}" type="pres">
      <dgm:prSet presAssocID="{962DCE99-D1B0-46F6-8DFB-AB9D84D9A05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E2AE81D-669F-47D0-83DA-F0F0759266AC}" type="presOf" srcId="{962DCE99-D1B0-46F6-8DFB-AB9D84D9A05B}" destId="{7A34795D-1CDD-4044-A8F6-B54C562DAE47}" srcOrd="0" destOrd="0" presId="urn:microsoft.com/office/officeart/2005/8/layout/hList1"/>
    <dgm:cxn modelId="{FD98BC36-3145-4444-B910-F5764AB16532}" type="presOf" srcId="{9524D910-10FA-4FD3-8225-61FF59BFAE43}" destId="{DC7B27E6-1639-4557-9936-10692C8F4E06}" srcOrd="0" destOrd="0" presId="urn:microsoft.com/office/officeart/2005/8/layout/hList1"/>
    <dgm:cxn modelId="{C6F1EE5C-0D9C-46E4-A171-CAB63A9CD4E3}" srcId="{A3A2E1E4-49B9-4A2B-A515-18FAFA8E9E59}" destId="{9524D910-10FA-4FD3-8225-61FF59BFAE43}" srcOrd="1" destOrd="0" parTransId="{558D0588-ABA0-4286-B24B-A29B4F75DDF4}" sibTransId="{2DAD0B83-781E-40A0-B4B9-B7F653FB6FFE}"/>
    <dgm:cxn modelId="{3025E062-C9F9-44E7-80FE-232542D7BE1A}" type="presOf" srcId="{A3A2E1E4-49B9-4A2B-A515-18FAFA8E9E59}" destId="{9C595CBE-6E4D-4C70-B24E-B2C886DFE250}" srcOrd="0" destOrd="0" presId="urn:microsoft.com/office/officeart/2005/8/layout/hList1"/>
    <dgm:cxn modelId="{E9237B6B-458A-45B6-94F4-D29C19B1B5CE}" srcId="{A3A2E1E4-49B9-4A2B-A515-18FAFA8E9E59}" destId="{962DCE99-D1B0-46F6-8DFB-AB9D84D9A05B}" srcOrd="3" destOrd="0" parTransId="{ADB2FF59-D8C7-4C6A-AAD7-C0DC2E596A8D}" sibTransId="{910704FD-8284-4831-B27F-15FF36B9C93D}"/>
    <dgm:cxn modelId="{EA2BCB6D-2CD0-4C14-8FDC-1C6A9AEF0E77}" type="presOf" srcId="{96BF3BEC-3821-4882-990D-E4666355E2FE}" destId="{80E3C574-4935-49D6-9295-062B049FFC1F}" srcOrd="0" destOrd="0" presId="urn:microsoft.com/office/officeart/2005/8/layout/hList1"/>
    <dgm:cxn modelId="{D7A8ED8B-380B-4F5F-A4C0-0B857456CE06}" type="presOf" srcId="{7BFB1766-3025-4E27-BFED-98426A057A75}" destId="{D0C52865-24FE-4F4E-98A7-830BDE008924}" srcOrd="0" destOrd="0" presId="urn:microsoft.com/office/officeart/2005/8/layout/hList1"/>
    <dgm:cxn modelId="{3417A38E-EE28-4DA6-BBC2-B28793813607}" srcId="{A3A2E1E4-49B9-4A2B-A515-18FAFA8E9E59}" destId="{96BF3BEC-3821-4882-990D-E4666355E2FE}" srcOrd="2" destOrd="0" parTransId="{A99EE197-FFC8-4316-B3C3-813D050BD5AE}" sibTransId="{A4A60749-58E5-4A48-84E4-94DD7B634828}"/>
    <dgm:cxn modelId="{2EA5A0BC-5A77-46BD-ADDC-B123DB8B9601}" srcId="{A3A2E1E4-49B9-4A2B-A515-18FAFA8E9E59}" destId="{7BFB1766-3025-4E27-BFED-98426A057A75}" srcOrd="0" destOrd="0" parTransId="{566DB59D-E1C6-4F60-B13E-97F041803198}" sibTransId="{E6BCA7E3-6A36-4C9E-8275-ED49A8339FFE}"/>
    <dgm:cxn modelId="{94436742-0B4A-461D-8027-22A626401CA8}" type="presParOf" srcId="{9C595CBE-6E4D-4C70-B24E-B2C886DFE250}" destId="{DAC44D36-A2FA-4875-AFD9-F85E61085713}" srcOrd="0" destOrd="0" presId="urn:microsoft.com/office/officeart/2005/8/layout/hList1"/>
    <dgm:cxn modelId="{21B36E3E-58D1-4283-A4DF-02BD24147F56}" type="presParOf" srcId="{DAC44D36-A2FA-4875-AFD9-F85E61085713}" destId="{D0C52865-24FE-4F4E-98A7-830BDE008924}" srcOrd="0" destOrd="0" presId="urn:microsoft.com/office/officeart/2005/8/layout/hList1"/>
    <dgm:cxn modelId="{484DE50C-1BB7-4EB5-9FAD-F74A6CADAD08}" type="presParOf" srcId="{DAC44D36-A2FA-4875-AFD9-F85E61085713}" destId="{9680977F-05BE-497A-891B-CE6BD9AC0C66}" srcOrd="1" destOrd="0" presId="urn:microsoft.com/office/officeart/2005/8/layout/hList1"/>
    <dgm:cxn modelId="{232DF477-65D8-4ADD-B0F6-83C2931EEE17}" type="presParOf" srcId="{9C595CBE-6E4D-4C70-B24E-B2C886DFE250}" destId="{906F635D-BA24-4DC8-BABB-F76A1D72044F}" srcOrd="1" destOrd="0" presId="urn:microsoft.com/office/officeart/2005/8/layout/hList1"/>
    <dgm:cxn modelId="{F9070F54-EFA6-4F81-83E4-53C6A78B9D23}" type="presParOf" srcId="{9C595CBE-6E4D-4C70-B24E-B2C886DFE250}" destId="{C2419D04-45FC-4573-BF51-5B4BDCD21D52}" srcOrd="2" destOrd="0" presId="urn:microsoft.com/office/officeart/2005/8/layout/hList1"/>
    <dgm:cxn modelId="{FE0A9056-75BD-4B65-819A-BDF42A7616A0}" type="presParOf" srcId="{C2419D04-45FC-4573-BF51-5B4BDCD21D52}" destId="{DC7B27E6-1639-4557-9936-10692C8F4E06}" srcOrd="0" destOrd="0" presId="urn:microsoft.com/office/officeart/2005/8/layout/hList1"/>
    <dgm:cxn modelId="{D7C7DB12-9FC5-45A0-A15B-8BCA237AFAA4}" type="presParOf" srcId="{C2419D04-45FC-4573-BF51-5B4BDCD21D52}" destId="{1DD1BBD8-FECF-401F-9454-2935AD350AA8}" srcOrd="1" destOrd="0" presId="urn:microsoft.com/office/officeart/2005/8/layout/hList1"/>
    <dgm:cxn modelId="{418E5DCF-C582-4814-A43D-0C9758513D0F}" type="presParOf" srcId="{9C595CBE-6E4D-4C70-B24E-B2C886DFE250}" destId="{4C00A107-A9DC-42F0-BB10-3A36D2F052CD}" srcOrd="3" destOrd="0" presId="urn:microsoft.com/office/officeart/2005/8/layout/hList1"/>
    <dgm:cxn modelId="{85085FF8-90DF-4CB3-A79B-79440BBF69B9}" type="presParOf" srcId="{9C595CBE-6E4D-4C70-B24E-B2C886DFE250}" destId="{1BE36D3F-B592-4410-87DF-C07470B73D61}" srcOrd="4" destOrd="0" presId="urn:microsoft.com/office/officeart/2005/8/layout/hList1"/>
    <dgm:cxn modelId="{B753F3D3-E0BD-4A93-8341-EE21F7A83EC1}" type="presParOf" srcId="{1BE36D3F-B592-4410-87DF-C07470B73D61}" destId="{80E3C574-4935-49D6-9295-062B049FFC1F}" srcOrd="0" destOrd="0" presId="urn:microsoft.com/office/officeart/2005/8/layout/hList1"/>
    <dgm:cxn modelId="{94E6CF3A-8F4A-4647-83AA-4580BC677528}" type="presParOf" srcId="{1BE36D3F-B592-4410-87DF-C07470B73D61}" destId="{3DD40929-C608-4266-9260-81CEDD4E4662}" srcOrd="1" destOrd="0" presId="urn:microsoft.com/office/officeart/2005/8/layout/hList1"/>
    <dgm:cxn modelId="{7B1F9FAB-B756-4C38-9EBE-0BEC16C3D61F}" type="presParOf" srcId="{9C595CBE-6E4D-4C70-B24E-B2C886DFE250}" destId="{85D78132-2EC5-4F86-8565-235071E4472B}" srcOrd="5" destOrd="0" presId="urn:microsoft.com/office/officeart/2005/8/layout/hList1"/>
    <dgm:cxn modelId="{A2D4AE05-0EEB-4DC7-8356-01BBF3E644E3}" type="presParOf" srcId="{9C595CBE-6E4D-4C70-B24E-B2C886DFE250}" destId="{17B4F28C-D379-4A00-9177-C67D81DC1DF5}" srcOrd="6" destOrd="0" presId="urn:microsoft.com/office/officeart/2005/8/layout/hList1"/>
    <dgm:cxn modelId="{C5A2647D-0DC3-479E-81C2-F5CB4D3CF296}" type="presParOf" srcId="{17B4F28C-D379-4A00-9177-C67D81DC1DF5}" destId="{7A34795D-1CDD-4044-A8F6-B54C562DAE47}" srcOrd="0" destOrd="0" presId="urn:microsoft.com/office/officeart/2005/8/layout/hList1"/>
    <dgm:cxn modelId="{DBE19C1E-EC7B-40E8-8387-DE07B0F7F20E}" type="presParOf" srcId="{17B4F28C-D379-4A00-9177-C67D81DC1DF5}" destId="{17A78239-9419-4941-B2BC-1C89D86A96D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7EB7F-621F-46C8-B4D8-A08BB6A57582}">
      <dsp:nvSpPr>
        <dsp:cNvPr id="0" name=""/>
        <dsp:cNvSpPr/>
      </dsp:nvSpPr>
      <dsp:spPr>
        <a:xfrm>
          <a:off x="0" y="1426571"/>
          <a:ext cx="10685336" cy="190209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89E0A-2E44-49C6-889E-5BE60ED1FD3B}">
      <dsp:nvSpPr>
        <dsp:cNvPr id="0" name=""/>
        <dsp:cNvSpPr/>
      </dsp:nvSpPr>
      <dsp:spPr>
        <a:xfrm>
          <a:off x="4226" y="0"/>
          <a:ext cx="1847759" cy="190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Dữ liệu gió từ: 2022-11-05 đến 2024-11-05</a:t>
          </a:r>
        </a:p>
      </dsp:txBody>
      <dsp:txXfrm>
        <a:off x="4226" y="0"/>
        <a:ext cx="1847759" cy="1902094"/>
      </dsp:txXfrm>
    </dsp:sp>
    <dsp:sp modelId="{1CF9A955-7EAD-4E64-933B-7A15B228756B}">
      <dsp:nvSpPr>
        <dsp:cNvPr id="0" name=""/>
        <dsp:cNvSpPr/>
      </dsp:nvSpPr>
      <dsp:spPr>
        <a:xfrm>
          <a:off x="690344" y="2139856"/>
          <a:ext cx="475523" cy="4755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38BB6-BD2E-4A2C-A622-AA5C7217718D}">
      <dsp:nvSpPr>
        <dsp:cNvPr id="0" name=""/>
        <dsp:cNvSpPr/>
      </dsp:nvSpPr>
      <dsp:spPr>
        <a:xfrm>
          <a:off x="1944373" y="2853142"/>
          <a:ext cx="1847759" cy="190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Kiểm tra dữ liệu: thiếu 7745 điểm dữ liệu, tỉ lệ mất mát 3,67%</a:t>
          </a:r>
        </a:p>
      </dsp:txBody>
      <dsp:txXfrm>
        <a:off x="1944373" y="2853142"/>
        <a:ext cx="1847759" cy="1902094"/>
      </dsp:txXfrm>
    </dsp:sp>
    <dsp:sp modelId="{4DED0F75-0D5F-4723-89A2-F027310727E8}">
      <dsp:nvSpPr>
        <dsp:cNvPr id="0" name=""/>
        <dsp:cNvSpPr/>
      </dsp:nvSpPr>
      <dsp:spPr>
        <a:xfrm>
          <a:off x="2630491" y="2139856"/>
          <a:ext cx="475523" cy="4755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A0359-3AC9-4DDA-B9F8-86166A62B77D}">
      <dsp:nvSpPr>
        <dsp:cNvPr id="0" name=""/>
        <dsp:cNvSpPr/>
      </dsp:nvSpPr>
      <dsp:spPr>
        <a:xfrm>
          <a:off x="3884521" y="0"/>
          <a:ext cx="1847759" cy="190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Bù dữ liệu với foward fill, sau đó convert về tần suất theo giờ</a:t>
          </a:r>
        </a:p>
      </dsp:txBody>
      <dsp:txXfrm>
        <a:off x="3884521" y="0"/>
        <a:ext cx="1847759" cy="1902094"/>
      </dsp:txXfrm>
    </dsp:sp>
    <dsp:sp modelId="{07F8D0E0-9EC5-4F55-BDF0-8E45460974D8}">
      <dsp:nvSpPr>
        <dsp:cNvPr id="0" name=""/>
        <dsp:cNvSpPr/>
      </dsp:nvSpPr>
      <dsp:spPr>
        <a:xfrm>
          <a:off x="4570639" y="2139856"/>
          <a:ext cx="475523" cy="4755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772A1-4F5D-437D-AF94-8C02502A4EE2}">
      <dsp:nvSpPr>
        <dsp:cNvPr id="0" name=""/>
        <dsp:cNvSpPr/>
      </dsp:nvSpPr>
      <dsp:spPr>
        <a:xfrm>
          <a:off x="5824669" y="2853142"/>
          <a:ext cx="1847759" cy="190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Ghép bộ dữ liệu thời tiết đo từ trạm khí tượng để thêm các biến ngoài cho dự đoán =&gt; Bị cắt dữ liệu thành 2022-11-05 đến 2024-01-01</a:t>
          </a:r>
        </a:p>
      </dsp:txBody>
      <dsp:txXfrm>
        <a:off x="5824669" y="2853142"/>
        <a:ext cx="1847759" cy="1902094"/>
      </dsp:txXfrm>
    </dsp:sp>
    <dsp:sp modelId="{BD9DC838-C8E4-4BB1-8660-83514F71310E}">
      <dsp:nvSpPr>
        <dsp:cNvPr id="0" name=""/>
        <dsp:cNvSpPr/>
      </dsp:nvSpPr>
      <dsp:spPr>
        <a:xfrm>
          <a:off x="6510786" y="2139856"/>
          <a:ext cx="475523" cy="4755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898A1-EA1C-4E45-A453-99DA099A4B53}">
      <dsp:nvSpPr>
        <dsp:cNvPr id="0" name=""/>
        <dsp:cNvSpPr/>
      </dsp:nvSpPr>
      <dsp:spPr>
        <a:xfrm>
          <a:off x="7764816" y="0"/>
          <a:ext cx="1847759" cy="1902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Tiến hành lọc lấy công suất khả dụng</a:t>
          </a:r>
        </a:p>
      </dsp:txBody>
      <dsp:txXfrm>
        <a:off x="7764816" y="0"/>
        <a:ext cx="1847759" cy="1902094"/>
      </dsp:txXfrm>
    </dsp:sp>
    <dsp:sp modelId="{BA1FAD5A-5CB4-4ABE-AFE0-1FF793D992FA}">
      <dsp:nvSpPr>
        <dsp:cNvPr id="0" name=""/>
        <dsp:cNvSpPr/>
      </dsp:nvSpPr>
      <dsp:spPr>
        <a:xfrm>
          <a:off x="8450934" y="2139856"/>
          <a:ext cx="475523" cy="4755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EB110-9221-4B3C-B78C-1F885DB17DBF}">
      <dsp:nvSpPr>
        <dsp:cNvPr id="0" name=""/>
        <dsp:cNvSpPr/>
      </dsp:nvSpPr>
      <dsp:spPr>
        <a:xfrm>
          <a:off x="5008" y="418601"/>
          <a:ext cx="2189726" cy="195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Trích xuất các đặc tính thời gian (tháng,ngày,giờ…) encoding về dạng số</a:t>
          </a:r>
        </a:p>
      </dsp:txBody>
      <dsp:txXfrm>
        <a:off x="62316" y="475909"/>
        <a:ext cx="2075110" cy="1842023"/>
      </dsp:txXfrm>
    </dsp:sp>
    <dsp:sp modelId="{29BE5FE8-BBF6-4D25-B6E2-F7DB6E9083B1}">
      <dsp:nvSpPr>
        <dsp:cNvPr id="0" name=""/>
        <dsp:cNvSpPr/>
      </dsp:nvSpPr>
      <dsp:spPr>
        <a:xfrm>
          <a:off x="2413706" y="1125394"/>
          <a:ext cx="464221" cy="54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/>
        </a:p>
      </dsp:txBody>
      <dsp:txXfrm>
        <a:off x="2413706" y="1234004"/>
        <a:ext cx="324955" cy="325832"/>
      </dsp:txXfrm>
    </dsp:sp>
    <dsp:sp modelId="{775BDA72-3D2A-4543-8BCF-F598BA8EC127}">
      <dsp:nvSpPr>
        <dsp:cNvPr id="0" name=""/>
        <dsp:cNvSpPr/>
      </dsp:nvSpPr>
      <dsp:spPr>
        <a:xfrm>
          <a:off x="3070624" y="418601"/>
          <a:ext cx="2189726" cy="195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Kiểm tra các hệ số correlation với công suất gió (các đặc tính thời gian và đặc tính thời tiết đo từ trạm khí tượng)</a:t>
          </a:r>
        </a:p>
      </dsp:txBody>
      <dsp:txXfrm>
        <a:off x="3127932" y="475909"/>
        <a:ext cx="2075110" cy="1842023"/>
      </dsp:txXfrm>
    </dsp:sp>
    <dsp:sp modelId="{B575AED7-970A-4883-8056-553430690E8D}">
      <dsp:nvSpPr>
        <dsp:cNvPr id="0" name=""/>
        <dsp:cNvSpPr/>
      </dsp:nvSpPr>
      <dsp:spPr>
        <a:xfrm>
          <a:off x="5479323" y="1125394"/>
          <a:ext cx="464221" cy="54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/>
        </a:p>
      </dsp:txBody>
      <dsp:txXfrm>
        <a:off x="5479323" y="1234004"/>
        <a:ext cx="324955" cy="325832"/>
      </dsp:txXfrm>
    </dsp:sp>
    <dsp:sp modelId="{7AB32416-8602-4121-88B3-7D6B5ECFF102}">
      <dsp:nvSpPr>
        <dsp:cNvPr id="0" name=""/>
        <dsp:cNvSpPr/>
      </dsp:nvSpPr>
      <dsp:spPr>
        <a:xfrm>
          <a:off x="6136241" y="418601"/>
          <a:ext cx="2189726" cy="195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Lấy ngưỡng &gt;0.25 để chọn làm input</a:t>
          </a:r>
        </a:p>
      </dsp:txBody>
      <dsp:txXfrm>
        <a:off x="6193549" y="475909"/>
        <a:ext cx="2075110" cy="1842023"/>
      </dsp:txXfrm>
    </dsp:sp>
    <dsp:sp modelId="{65251626-1764-40C0-9848-BA5C38AFB33A}">
      <dsp:nvSpPr>
        <dsp:cNvPr id="0" name=""/>
        <dsp:cNvSpPr/>
      </dsp:nvSpPr>
      <dsp:spPr>
        <a:xfrm>
          <a:off x="8544939" y="1125394"/>
          <a:ext cx="464221" cy="5430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/>
        </a:p>
      </dsp:txBody>
      <dsp:txXfrm>
        <a:off x="8544939" y="1234004"/>
        <a:ext cx="324955" cy="325832"/>
      </dsp:txXfrm>
    </dsp:sp>
    <dsp:sp modelId="{A1859350-ABF6-4189-BB7A-5B0D0E1C0701}">
      <dsp:nvSpPr>
        <dsp:cNvPr id="0" name=""/>
        <dsp:cNvSpPr/>
      </dsp:nvSpPr>
      <dsp:spPr>
        <a:xfrm>
          <a:off x="9201857" y="418601"/>
          <a:ext cx="2189726" cy="195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/>
            <a:t>Thu được 2 input: wind speed đo từ turbine và wind speed từ trạm</a:t>
          </a:r>
        </a:p>
      </dsp:txBody>
      <dsp:txXfrm>
        <a:off x="9259165" y="475909"/>
        <a:ext cx="2075110" cy="1842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2865-24FE-4F4E-98A7-830BDE008924}">
      <dsp:nvSpPr>
        <dsp:cNvPr id="0" name=""/>
        <dsp:cNvSpPr/>
      </dsp:nvSpPr>
      <dsp:spPr>
        <a:xfrm>
          <a:off x="4284" y="102822"/>
          <a:ext cx="2576475" cy="973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Chia tập train/test tỷ lệ 4/1</a:t>
          </a:r>
        </a:p>
      </dsp:txBody>
      <dsp:txXfrm>
        <a:off x="4284" y="102822"/>
        <a:ext cx="2576475" cy="973625"/>
      </dsp:txXfrm>
    </dsp:sp>
    <dsp:sp modelId="{9680977F-05BE-497A-891B-CE6BD9AC0C66}">
      <dsp:nvSpPr>
        <dsp:cNvPr id="0" name=""/>
        <dsp:cNvSpPr/>
      </dsp:nvSpPr>
      <dsp:spPr>
        <a:xfrm>
          <a:off x="4284" y="1076447"/>
          <a:ext cx="2576475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B27E6-1639-4557-9936-10692C8F4E06}">
      <dsp:nvSpPr>
        <dsp:cNvPr id="0" name=""/>
        <dsp:cNvSpPr/>
      </dsp:nvSpPr>
      <dsp:spPr>
        <a:xfrm>
          <a:off x="2941467" y="102822"/>
          <a:ext cx="2576475" cy="973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Chia tiếp final_train/validation tỷ lệ 4/1</a:t>
          </a:r>
        </a:p>
      </dsp:txBody>
      <dsp:txXfrm>
        <a:off x="2941467" y="102822"/>
        <a:ext cx="2576475" cy="973625"/>
      </dsp:txXfrm>
    </dsp:sp>
    <dsp:sp modelId="{1DD1BBD8-FECF-401F-9454-2935AD350AA8}">
      <dsp:nvSpPr>
        <dsp:cNvPr id="0" name=""/>
        <dsp:cNvSpPr/>
      </dsp:nvSpPr>
      <dsp:spPr>
        <a:xfrm>
          <a:off x="2941467" y="1076447"/>
          <a:ext cx="2576475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3C574-4935-49D6-9295-062B049FFC1F}">
      <dsp:nvSpPr>
        <dsp:cNvPr id="0" name=""/>
        <dsp:cNvSpPr/>
      </dsp:nvSpPr>
      <dsp:spPr>
        <a:xfrm>
          <a:off x="5878649" y="102822"/>
          <a:ext cx="2576475" cy="973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Tunning model </a:t>
          </a:r>
        </a:p>
      </dsp:txBody>
      <dsp:txXfrm>
        <a:off x="5878649" y="102822"/>
        <a:ext cx="2576475" cy="973625"/>
      </dsp:txXfrm>
    </dsp:sp>
    <dsp:sp modelId="{3DD40929-C608-4266-9260-81CEDD4E4662}">
      <dsp:nvSpPr>
        <dsp:cNvPr id="0" name=""/>
        <dsp:cNvSpPr/>
      </dsp:nvSpPr>
      <dsp:spPr>
        <a:xfrm>
          <a:off x="5878649" y="1076447"/>
          <a:ext cx="2576475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4795D-1CDD-4044-A8F6-B54C562DAE47}">
      <dsp:nvSpPr>
        <dsp:cNvPr id="0" name=""/>
        <dsp:cNvSpPr/>
      </dsp:nvSpPr>
      <dsp:spPr>
        <a:xfrm>
          <a:off x="8815831" y="102822"/>
          <a:ext cx="2576475" cy="973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/>
            <a:t>Fit model với tập final_train (có thể cải thiện bằng cách thêm tập val để train)</a:t>
          </a:r>
        </a:p>
      </dsp:txBody>
      <dsp:txXfrm>
        <a:off x="8815831" y="102822"/>
        <a:ext cx="2576475" cy="973625"/>
      </dsp:txXfrm>
    </dsp:sp>
    <dsp:sp modelId="{17A78239-9419-4941-B2BC-1C89D86A96DE}">
      <dsp:nvSpPr>
        <dsp:cNvPr id="0" name=""/>
        <dsp:cNvSpPr/>
      </dsp:nvSpPr>
      <dsp:spPr>
        <a:xfrm>
          <a:off x="8815831" y="1076447"/>
          <a:ext cx="2576475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389-F6BC-47E6-A37B-6878B44B0D06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5F3E1-8FAA-412F-9461-AA934089A2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111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3877-813B-78C1-D8BD-985B9C0A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19DF56-4C24-FCC6-C94F-FB52B555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3. Wind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3F0E5D9-8AD0-1FD9-0F2B-91CD0B2CF76C}"/>
              </a:ext>
            </a:extLst>
          </p:cNvPr>
          <p:cNvSpPr txBox="1"/>
          <p:nvPr/>
        </p:nvSpPr>
        <p:spPr>
          <a:xfrm>
            <a:off x="454032" y="970344"/>
            <a:ext cx="11396592" cy="97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/>
              <a:t>3.1.Tiền xử lý: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/>
              <a:t>Đồ thị thể hiện các điểm dữ lại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6ECBEB6-F5F3-2932-DBAC-8D41281B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1136"/>
            <a:ext cx="12192000" cy="411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117A8-DE1C-0CD3-D670-39229BD38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B43D19-D599-F90C-9E74-369EF9E1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3. Wind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F6F5242-E38A-FC84-6ADF-7385533951D5}"/>
              </a:ext>
            </a:extLst>
          </p:cNvPr>
          <p:cNvSpPr txBox="1"/>
          <p:nvPr/>
        </p:nvSpPr>
        <p:spPr>
          <a:xfrm>
            <a:off x="454032" y="970344"/>
            <a:ext cx="1139659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/>
              <a:t>3.2.Feature selection và xây dựng model:</a:t>
            </a:r>
          </a:p>
        </p:txBody>
      </p:sp>
      <p:graphicFrame>
        <p:nvGraphicFramePr>
          <p:cNvPr id="9" name="Sơ đồ 8">
            <a:extLst>
              <a:ext uri="{FF2B5EF4-FFF2-40B4-BE49-F238E27FC236}">
                <a16:creationId xmlns:a16="http://schemas.microsoft.com/office/drawing/2014/main" id="{A69E3EE4-807A-FB3D-4591-7A6EB125B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882064"/>
              </p:ext>
            </p:extLst>
          </p:nvPr>
        </p:nvGraphicFramePr>
        <p:xfrm>
          <a:off x="454032" y="1376258"/>
          <a:ext cx="11396592" cy="279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Sơ đồ 10">
            <a:extLst>
              <a:ext uri="{FF2B5EF4-FFF2-40B4-BE49-F238E27FC236}">
                <a16:creationId xmlns:a16="http://schemas.microsoft.com/office/drawing/2014/main" id="{C79B8240-2B6A-075E-B458-7CC2D5F7C35C}"/>
              </a:ext>
            </a:extLst>
          </p:cNvPr>
          <p:cNvGraphicFramePr/>
          <p:nvPr/>
        </p:nvGraphicFramePr>
        <p:xfrm>
          <a:off x="454032" y="3881175"/>
          <a:ext cx="11396592" cy="188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9631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69B94F-D189-2F71-1852-70579694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2" y="1925377"/>
            <a:ext cx="5518384" cy="41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êu đề 1">
            <a:extLst>
              <a:ext uri="{FF2B5EF4-FFF2-40B4-BE49-F238E27FC236}">
                <a16:creationId xmlns:a16="http://schemas.microsoft.com/office/drawing/2014/main" id="{739772FA-2BA0-3CA2-0576-AF284CD8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3. Wind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6C3682E-65D4-BB08-CFEE-42A02AD83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64" y="1925378"/>
            <a:ext cx="5518384" cy="410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2;p2">
            <a:extLst>
              <a:ext uri="{FF2B5EF4-FFF2-40B4-BE49-F238E27FC236}">
                <a16:creationId xmlns:a16="http://schemas.microsoft.com/office/drawing/2014/main" id="{EDCD2B9E-123E-BAC9-CB1F-1AC4979D9A53}"/>
              </a:ext>
            </a:extLst>
          </p:cNvPr>
          <p:cNvSpPr txBox="1"/>
          <p:nvPr/>
        </p:nvSpPr>
        <p:spPr>
          <a:xfrm>
            <a:off x="454032" y="970344"/>
            <a:ext cx="11996928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 sz="2400">
                <a:latin typeface="+mj-lt"/>
              </a:rPr>
              <a:t>3.3. Đánh giá với các tiêu chí:</a:t>
            </a:r>
          </a:p>
        </p:txBody>
      </p:sp>
    </p:spTree>
    <p:extLst>
      <p:ext uri="{BB962C8B-B14F-4D97-AF65-F5344CB8AC3E}">
        <p14:creationId xmlns:p14="http://schemas.microsoft.com/office/powerpoint/2010/main" val="226901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236720" y="3920006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/>
          </a:p>
        </p:txBody>
      </p:sp>
      <p:sp>
        <p:nvSpPr>
          <p:cNvPr id="7" name="Google Shape;51;p2">
            <a:extLst>
              <a:ext uri="{FF2B5EF4-FFF2-40B4-BE49-F238E27FC236}">
                <a16:creationId xmlns:a16="http://schemas.microsoft.com/office/drawing/2014/main" id="{FFC5566E-675A-8AA3-1151-899E7D4FEFF9}"/>
              </a:ext>
            </a:extLst>
          </p:cNvPr>
          <p:cNvSpPr txBox="1"/>
          <p:nvPr/>
        </p:nvSpPr>
        <p:spPr>
          <a:xfrm>
            <a:off x="2708223" y="1454219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A6F"/>
              </a:buClr>
              <a:buSzPts val="5400"/>
              <a:buFont typeface="Lato"/>
              <a:buNone/>
            </a:pPr>
            <a:r>
              <a:rPr lang="vi-VN" sz="5400" b="1">
                <a:solidFill>
                  <a:srgbClr val="1D3A6F"/>
                </a:solidFill>
                <a:latin typeface="+mj-lt"/>
                <a:ea typeface="Lato"/>
                <a:cs typeface="Lato"/>
                <a:sym typeface="Lato"/>
              </a:rPr>
              <a:t>Nội dung nghiên cứu</a:t>
            </a:r>
            <a:endParaRPr>
              <a:latin typeface="+mj-lt"/>
            </a:endParaRPr>
          </a:p>
        </p:txBody>
      </p:sp>
      <p:sp>
        <p:nvSpPr>
          <p:cNvPr id="8" name="Google Shape;52;p2">
            <a:extLst>
              <a:ext uri="{FF2B5EF4-FFF2-40B4-BE49-F238E27FC236}">
                <a16:creationId xmlns:a16="http://schemas.microsoft.com/office/drawing/2014/main" id="{E7DBF623-DDD1-38FA-531C-6D8B5DCB9A88}"/>
              </a:ext>
            </a:extLst>
          </p:cNvPr>
          <p:cNvSpPr txBox="1"/>
          <p:nvPr/>
        </p:nvSpPr>
        <p:spPr>
          <a:xfrm>
            <a:off x="3566160" y="2847038"/>
            <a:ext cx="6035040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vi-VN" sz="4000">
                <a:solidFill>
                  <a:schemeClr val="accent1">
                    <a:lumMod val="50000"/>
                  </a:schemeClr>
                </a:solidFill>
                <a:latin typeface="+mj-lt"/>
              </a:rPr>
              <a:t>Tổng hợp kết quả dự báo các tập dữ liệu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50CDB76-D868-B52F-865A-C0AC01A6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3" y="273381"/>
            <a:ext cx="2993867" cy="10973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134F388-A7C1-9C91-DE92-61220238ED70}"/>
              </a:ext>
            </a:extLst>
          </p:cNvPr>
          <p:cNvSpPr txBox="1"/>
          <p:nvPr/>
        </p:nvSpPr>
        <p:spPr>
          <a:xfrm>
            <a:off x="4956048" y="1545337"/>
            <a:ext cx="6842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800"/>
          </a:p>
          <a:p>
            <a:pPr marL="457200" indent="-457200">
              <a:buAutoNum type="arabicPeriod"/>
            </a:pPr>
            <a:r>
              <a:rPr lang="vi-VN" sz="2800" i="1"/>
              <a:t>Load</a:t>
            </a:r>
          </a:p>
          <a:p>
            <a:pPr marL="457200" indent="-457200">
              <a:buAutoNum type="arabicPeriod"/>
            </a:pPr>
            <a:endParaRPr lang="vi-VN" sz="2800" i="1"/>
          </a:p>
          <a:p>
            <a:pPr marL="342900" indent="-342900">
              <a:buFont typeface="+mj-lt"/>
              <a:buAutoNum type="arabicPeriod"/>
            </a:pPr>
            <a:r>
              <a:rPr lang="vi-VN" sz="2800" i="1"/>
              <a:t>PV</a:t>
            </a:r>
          </a:p>
          <a:p>
            <a:pPr marL="342900" indent="-342900">
              <a:buFont typeface="+mj-lt"/>
              <a:buAutoNum type="arabicPeriod"/>
            </a:pPr>
            <a:endParaRPr lang="vi-VN" sz="2800" i="1"/>
          </a:p>
          <a:p>
            <a:pPr marL="342900" indent="-342900">
              <a:buFont typeface="+mj-lt"/>
              <a:buAutoNum type="arabicPeriod"/>
            </a:pPr>
            <a:r>
              <a:rPr lang="vi-VN" sz="2800" i="1"/>
              <a:t>Wind</a:t>
            </a:r>
          </a:p>
          <a:p>
            <a:pPr marL="342900" indent="-342900">
              <a:buFont typeface="+mj-lt"/>
              <a:buAutoNum type="arabicPeriod"/>
            </a:pPr>
            <a:endParaRPr lang="vi-VN" sz="2800" i="1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4C5A722-4D47-F6E2-A5AF-02B9992D10DC}"/>
              </a:ext>
            </a:extLst>
          </p:cNvPr>
          <p:cNvSpPr txBox="1">
            <a:spLocks/>
          </p:cNvSpPr>
          <p:nvPr/>
        </p:nvSpPr>
        <p:spPr>
          <a:xfrm>
            <a:off x="5349240" y="483913"/>
            <a:ext cx="5462136" cy="723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>
                <a:solidFill>
                  <a:schemeClr val="accent1"/>
                </a:solidFill>
              </a:rPr>
              <a:t>Mục lục</a:t>
            </a:r>
          </a:p>
        </p:txBody>
      </p:sp>
    </p:spTree>
    <p:extLst>
      <p:ext uri="{BB962C8B-B14F-4D97-AF65-F5344CB8AC3E}">
        <p14:creationId xmlns:p14="http://schemas.microsoft.com/office/powerpoint/2010/main" val="8099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2FBA30-82AB-0B7C-7C0D-85DE9603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1. Load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F89624-3F0C-32C9-6B5B-9978553B4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8" y="1488579"/>
            <a:ext cx="5849527" cy="430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260128-5337-5AC9-39AB-9280FAA2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96" y="2011680"/>
            <a:ext cx="5005789" cy="36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A7E34037-80A8-4631-7260-F2792B68020A}"/>
              </a:ext>
            </a:extLst>
          </p:cNvPr>
          <p:cNvSpPr txBox="1"/>
          <p:nvPr/>
        </p:nvSpPr>
        <p:spPr>
          <a:xfrm>
            <a:off x="454032" y="970344"/>
            <a:ext cx="11996928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 sz="2400">
                <a:latin typeface="+mj-lt"/>
              </a:rPr>
              <a:t>1.1. Đánh giá với MAE:</a:t>
            </a:r>
          </a:p>
        </p:txBody>
      </p:sp>
    </p:spTree>
    <p:extLst>
      <p:ext uri="{BB962C8B-B14F-4D97-AF65-F5344CB8AC3E}">
        <p14:creationId xmlns:p14="http://schemas.microsoft.com/office/powerpoint/2010/main" val="267447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CAD3B-0666-6B5D-EBB4-3D8BBD5A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F3515C-60EF-DEE2-E358-EB59D983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1. Load</a:t>
            </a:r>
          </a:p>
        </p:txBody>
      </p:sp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1BBA22B7-5247-2BE1-2B2B-9A4F568E7879}"/>
              </a:ext>
            </a:extLst>
          </p:cNvPr>
          <p:cNvSpPr txBox="1"/>
          <p:nvPr/>
        </p:nvSpPr>
        <p:spPr>
          <a:xfrm>
            <a:off x="454032" y="970344"/>
            <a:ext cx="11996928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 sz="2400">
                <a:latin typeface="+mj-lt"/>
              </a:rPr>
              <a:t>1.2. Đánh giá với RMSE: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62157D-4A18-396F-11AB-3C07CCD2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2" y="1497006"/>
            <a:ext cx="5874067" cy="425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DCDA3FF-DB9F-3ECA-5B81-33835BF09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96" y="2048256"/>
            <a:ext cx="4866819" cy="35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1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FB665-E9BA-154D-CDC3-A1A7E0B25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9DAB46-D9EA-AF55-216E-FBF97874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2. PV</a:t>
            </a:r>
          </a:p>
        </p:txBody>
      </p:sp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AA03E52B-50FF-6C2C-BD30-707A918036ED}"/>
              </a:ext>
            </a:extLst>
          </p:cNvPr>
          <p:cNvSpPr txBox="1"/>
          <p:nvPr/>
        </p:nvSpPr>
        <p:spPr>
          <a:xfrm>
            <a:off x="454032" y="970344"/>
            <a:ext cx="11996928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 sz="2400">
                <a:latin typeface="+mj-lt"/>
              </a:rPr>
              <a:t>2.1. Đánh giá với MAE: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BA7267-873F-475E-D2F8-BCDB2301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69" y="1999642"/>
            <a:ext cx="5062803" cy="36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7A95C31-E2FC-6184-C2D1-12DCC2862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2" y="1516010"/>
            <a:ext cx="5702957" cy="4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2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3C0AE-05DB-6F95-82AE-0270147F2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A46122-FB4F-030D-7077-42B95455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2. PV</a:t>
            </a:r>
          </a:p>
        </p:txBody>
      </p:sp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F84C5357-1AF0-47D7-90C4-87E5BB5A0B53}"/>
              </a:ext>
            </a:extLst>
          </p:cNvPr>
          <p:cNvSpPr txBox="1"/>
          <p:nvPr/>
        </p:nvSpPr>
        <p:spPr>
          <a:xfrm>
            <a:off x="454032" y="970344"/>
            <a:ext cx="11996928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vi-VN" sz="2400">
                <a:latin typeface="+mj-lt"/>
              </a:rPr>
              <a:t>2.2. Đánh giá với MAE: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0D409D-D3CD-75F3-8C5A-19D866C8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32" y="1479435"/>
            <a:ext cx="5698236" cy="430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D7885FB-4CC9-82E3-4054-90B9BEBAA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96" y="2025724"/>
            <a:ext cx="5005789" cy="36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5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67979-F91A-76D6-FA15-C090DEF57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12F215-6418-6AD9-6DA0-96B1B153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3. Wind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B922F16-100F-4D12-9B1B-80F760AC10CD}"/>
              </a:ext>
            </a:extLst>
          </p:cNvPr>
          <p:cNvSpPr txBox="1"/>
          <p:nvPr/>
        </p:nvSpPr>
        <p:spPr>
          <a:xfrm>
            <a:off x="454032" y="970344"/>
            <a:ext cx="1076165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/>
              <a:t>3.1.Tiền xử lý:</a:t>
            </a:r>
          </a:p>
        </p:txBody>
      </p:sp>
      <p:graphicFrame>
        <p:nvGraphicFramePr>
          <p:cNvPr id="9" name="Sơ đồ 8">
            <a:extLst>
              <a:ext uri="{FF2B5EF4-FFF2-40B4-BE49-F238E27FC236}">
                <a16:creationId xmlns:a16="http://schemas.microsoft.com/office/drawing/2014/main" id="{AC989417-5A36-C2BF-367C-D02C1E3D6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62012"/>
              </p:ext>
            </p:extLst>
          </p:nvPr>
        </p:nvGraphicFramePr>
        <p:xfrm>
          <a:off x="530352" y="1132419"/>
          <a:ext cx="10685336" cy="475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80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0648B-4276-7BF8-D3D6-FA9060480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3CB277-0910-06EE-F513-84C0055B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3. Wind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DF2BF59-2448-1B3C-4AE9-8EB38110FDD9}"/>
              </a:ext>
            </a:extLst>
          </p:cNvPr>
          <p:cNvSpPr txBox="1"/>
          <p:nvPr/>
        </p:nvSpPr>
        <p:spPr>
          <a:xfrm>
            <a:off x="454032" y="970344"/>
            <a:ext cx="11396592" cy="13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/>
              <a:t>3.1.Tiền xử lý: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600"/>
              <a:t>Lọc theo điều kiện: loại bỏ các điểm bất hợp lý, lấy windspeed &lt;10 (ngưỡng trước khi bị kiểm soát) và cosine của wind direct &lt;0 (quan sát thấy là chế độ làm việc thuờng xuyên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F1117B-284A-0C26-6614-00A44159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8" y="2309685"/>
            <a:ext cx="10661904" cy="3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9007B13-BA76-5A09-A6CD-8AAA6AC8B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9" y="2309685"/>
            <a:ext cx="10661903" cy="3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</TotalTime>
  <Words>348</Words>
  <Application>Microsoft Office PowerPoint</Application>
  <PresentationFormat>Màn hình rộng</PresentationFormat>
  <Paragraphs>43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13</vt:i4>
      </vt:variant>
    </vt:vector>
  </HeadingPairs>
  <TitlesOfParts>
    <vt:vector size="22" baseType="lpstr">
      <vt:lpstr>Arial</vt:lpstr>
      <vt:lpstr>Calibri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1. Load</vt:lpstr>
      <vt:lpstr>1. Load</vt:lpstr>
      <vt:lpstr>2. PV</vt:lpstr>
      <vt:lpstr>2. PV</vt:lpstr>
      <vt:lpstr>3. Wind</vt:lpstr>
      <vt:lpstr>3. Wind</vt:lpstr>
      <vt:lpstr>3. Wind</vt:lpstr>
      <vt:lpstr>3. Wind</vt:lpstr>
      <vt:lpstr>3. Wind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1. MK9</cp:lastModifiedBy>
  <cp:revision>34</cp:revision>
  <dcterms:created xsi:type="dcterms:W3CDTF">2020-12-31T09:57:48Z</dcterms:created>
  <dcterms:modified xsi:type="dcterms:W3CDTF">2024-11-13T13:56:01Z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