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E39B-0CCF-44DC-86C0-04394AA7C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0D5B3-41D8-4A49-BA48-5A13E4B52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93FF6-2213-4B9A-B0E0-964F0B4B1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19CE-8E8B-45B1-9448-2ADC7471319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95037-3EFE-42F9-951F-161FDF45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6BFEF-DFF0-4833-95B0-9A282201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B509-60AE-47B3-A706-0A0A523D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302F-7F43-4416-A459-1833CCD26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67BC04-687C-40DA-B509-E5A09A9E6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B7B57-3473-4D86-AF79-5E34D5717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19CE-8E8B-45B1-9448-2ADC7471319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D2639-531C-43F2-BA34-13C7BAAD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BDFB-0A23-43CD-9159-88827317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B509-60AE-47B3-A706-0A0A523D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2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068B7-BC1C-4C12-9BC6-42755222A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294CF-06DE-47BA-A0DF-F0CFED793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A370-7FA2-419C-B1F2-41751562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19CE-8E8B-45B1-9448-2ADC7471319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B4235-F82A-43CA-A611-B3EE85D95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1F5F1-4F57-4293-A250-344EF216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B509-60AE-47B3-A706-0A0A523D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5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EE9B5-B433-4405-943C-ACD47A47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3086E-4AB1-4627-934A-E8AE985B6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1D17D-2662-41DF-AD2B-8EB53A5A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19CE-8E8B-45B1-9448-2ADC7471319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E6305-BB3A-4F84-B6F0-225316CC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D1DF4-A8F8-44C2-A99A-97AB0E998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B509-60AE-47B3-A706-0A0A523D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4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202C-B651-470C-A7DE-5F8363A3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509B6-937C-4E2A-B0FF-775618019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4ED1F-5656-4613-A135-2986F56A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19CE-8E8B-45B1-9448-2ADC7471319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B9A23-FE31-461A-8AAF-8EE5200C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F6D95-F741-47EC-AA80-0AFFB418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B509-60AE-47B3-A706-0A0A523D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6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BB08-746C-41D5-AE5F-E7F41733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5BA16-39D0-4F05-91B5-D47DA02C67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B133D-7B81-49DA-B18B-94EC65AE8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4E6FA-49F1-4C5C-B948-63F6C1DA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19CE-8E8B-45B1-9448-2ADC7471319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831E8-E506-4B5F-BBAE-7054840E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1706A-2685-4137-A2FD-65FD8038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B509-60AE-47B3-A706-0A0A523D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59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B8268-BA61-4916-A639-6E94B9193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70CBC-6013-410E-815E-CAD8412C9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1D9C1-F9F4-46A6-A928-EA960B5A1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DE4A81-32BF-4C6A-965A-E111E8147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207C4-793E-4400-9FCC-2AF1CDD9A1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0C59A-8205-40F4-9346-AAA29FD7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19CE-8E8B-45B1-9448-2ADC7471319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A8B2C-A9BB-4440-86A2-086A3926A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63634-0478-45B6-9435-BBAB6B48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B509-60AE-47B3-A706-0A0A523D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5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0A42-6B38-4626-8246-4CFF09BB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CC26-473E-40E3-A5D2-AF5B9FDC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19CE-8E8B-45B1-9448-2ADC7471319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47F4C-EFC8-458F-9B4B-9430B2ADB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B17E5-7E10-4D3F-8A08-9086C764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B509-60AE-47B3-A706-0A0A523D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3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1F863-9866-4AD3-8491-4F358B20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19CE-8E8B-45B1-9448-2ADC7471319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4EB9D-1BED-4719-9C7A-77671530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ED4DE-A438-4246-AD20-E6EBF488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B509-60AE-47B3-A706-0A0A523D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3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3176-7124-4475-B8BB-A88BB0F6D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91AA-E4AC-462B-A555-4029F7BCB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7E4B5-056C-445F-9DA8-5D5221453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67E2B-B34D-4BC9-AF2F-277B8729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19CE-8E8B-45B1-9448-2ADC7471319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D7D83-F62F-4574-B388-3254A927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1A31BD-2647-4F86-852E-12236570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B509-60AE-47B3-A706-0A0A523D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11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9D6C-B03D-432C-A84C-7DA95A08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FD18E-C0EB-4EBB-82AD-277A4B6BB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B8609-C381-4E2B-97B0-00E5ED9FA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31F4E-9D94-4C6D-A700-286EB4F0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A19CE-8E8B-45B1-9448-2ADC7471319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378BB-E8F3-4C57-9732-A1A13C7C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5ABC5-4E38-4A31-84C0-77437D4F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4B509-60AE-47B3-A706-0A0A523D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84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EDCBD4-46E0-46ED-99D1-DB4349EA5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538A8E-5985-4AB8-BD5E-BFA9BD76D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45BC3-DB5A-436F-9AF1-27F849447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A19CE-8E8B-45B1-9448-2ADC74713198}" type="datetimeFigureOut">
              <a:rPr lang="en-US" smtClean="0"/>
              <a:t>9/6/2021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59A84-1B3F-4BFA-8F47-EE639AAD4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F800B-A9B7-4DA2-B453-801B6FD28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4B509-60AE-47B3-A706-0A0A523D8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3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A897AB0-A3ED-4303-BB56-EC3D21D0E871}"/>
              </a:ext>
            </a:extLst>
          </p:cNvPr>
          <p:cNvSpPr/>
          <p:nvPr/>
        </p:nvSpPr>
        <p:spPr>
          <a:xfrm>
            <a:off x="-5326255" y="10452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96E7331-0BEB-4CE6-8162-3DA1E28334DA}"/>
              </a:ext>
            </a:extLst>
          </p:cNvPr>
          <p:cNvSpPr/>
          <p:nvPr/>
        </p:nvSpPr>
        <p:spPr>
          <a:xfrm>
            <a:off x="-5173855" y="11976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199BF4-0222-4B27-847E-6294966F96EE}"/>
              </a:ext>
            </a:extLst>
          </p:cNvPr>
          <p:cNvSpPr/>
          <p:nvPr/>
        </p:nvSpPr>
        <p:spPr>
          <a:xfrm>
            <a:off x="-5021455" y="13500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4A773B-6177-44F5-999A-341D03A0931B}"/>
              </a:ext>
            </a:extLst>
          </p:cNvPr>
          <p:cNvSpPr/>
          <p:nvPr/>
        </p:nvSpPr>
        <p:spPr>
          <a:xfrm>
            <a:off x="-4869055" y="15024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264611-96C3-45AD-9ECA-6700D7257AC7}"/>
              </a:ext>
            </a:extLst>
          </p:cNvPr>
          <p:cNvSpPr/>
          <p:nvPr/>
        </p:nvSpPr>
        <p:spPr>
          <a:xfrm>
            <a:off x="-4716655" y="16548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E8798D-6682-44E7-9C1B-81C738FBE861}"/>
              </a:ext>
            </a:extLst>
          </p:cNvPr>
          <p:cNvSpPr/>
          <p:nvPr/>
        </p:nvSpPr>
        <p:spPr>
          <a:xfrm>
            <a:off x="-4564255" y="18072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7AB36EC-BD01-4E05-B12E-2D1B26C5A8E7}"/>
              </a:ext>
            </a:extLst>
          </p:cNvPr>
          <p:cNvSpPr/>
          <p:nvPr/>
        </p:nvSpPr>
        <p:spPr>
          <a:xfrm>
            <a:off x="-4411855" y="19596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77088C-128C-4087-A553-33E5F7A39780}"/>
              </a:ext>
            </a:extLst>
          </p:cNvPr>
          <p:cNvSpPr/>
          <p:nvPr/>
        </p:nvSpPr>
        <p:spPr>
          <a:xfrm>
            <a:off x="-4259455" y="21120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46D547-67A8-4643-9F9A-FDA2E8CF3E4C}"/>
              </a:ext>
            </a:extLst>
          </p:cNvPr>
          <p:cNvSpPr/>
          <p:nvPr/>
        </p:nvSpPr>
        <p:spPr>
          <a:xfrm>
            <a:off x="-4107055" y="22644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9B01943-496E-4E19-9D13-98310964EA58}"/>
              </a:ext>
            </a:extLst>
          </p:cNvPr>
          <p:cNvSpPr/>
          <p:nvPr/>
        </p:nvSpPr>
        <p:spPr>
          <a:xfrm>
            <a:off x="-3954655" y="24168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8320E2-E93A-4634-95F0-76D586608C51}"/>
              </a:ext>
            </a:extLst>
          </p:cNvPr>
          <p:cNvSpPr/>
          <p:nvPr/>
        </p:nvSpPr>
        <p:spPr>
          <a:xfrm>
            <a:off x="-3802255" y="25692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A3C10C-5835-4995-9CD1-9D9F5A477038}"/>
              </a:ext>
            </a:extLst>
          </p:cNvPr>
          <p:cNvSpPr/>
          <p:nvPr/>
        </p:nvSpPr>
        <p:spPr>
          <a:xfrm>
            <a:off x="-3649855" y="27216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67A5E2-8DEE-42DD-AF91-6618D7AE0139}"/>
              </a:ext>
            </a:extLst>
          </p:cNvPr>
          <p:cNvSpPr/>
          <p:nvPr/>
        </p:nvSpPr>
        <p:spPr>
          <a:xfrm>
            <a:off x="-3497455" y="28740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E0D6B3-B158-4093-8C74-F2DD1B83723B}"/>
              </a:ext>
            </a:extLst>
          </p:cNvPr>
          <p:cNvSpPr/>
          <p:nvPr/>
        </p:nvSpPr>
        <p:spPr>
          <a:xfrm>
            <a:off x="-3345055" y="30264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2846A55-A2C9-406B-92D6-DB7E818699F3}"/>
              </a:ext>
            </a:extLst>
          </p:cNvPr>
          <p:cNvSpPr/>
          <p:nvPr/>
        </p:nvSpPr>
        <p:spPr>
          <a:xfrm>
            <a:off x="-3192655" y="31788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676F79-5F98-4116-B0BC-140B9EDE7462}"/>
              </a:ext>
            </a:extLst>
          </p:cNvPr>
          <p:cNvSpPr/>
          <p:nvPr/>
        </p:nvSpPr>
        <p:spPr>
          <a:xfrm>
            <a:off x="-3040255" y="3331292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5C6F136-E3F7-4BF7-A142-6569D5477274}"/>
              </a:ext>
            </a:extLst>
          </p:cNvPr>
          <p:cNvSpPr/>
          <p:nvPr/>
        </p:nvSpPr>
        <p:spPr>
          <a:xfrm>
            <a:off x="8882598" y="4467803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ACK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15B6E93-ED83-441C-8E97-717F501C7383}"/>
              </a:ext>
            </a:extLst>
          </p:cNvPr>
          <p:cNvSpPr/>
          <p:nvPr/>
        </p:nvSpPr>
        <p:spPr>
          <a:xfrm>
            <a:off x="8882598" y="1093175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RETRANSMIT</a:t>
            </a:r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5A3229-9F31-4716-8751-1A1F551475AB}"/>
              </a:ext>
            </a:extLst>
          </p:cNvPr>
          <p:cNvSpPr/>
          <p:nvPr/>
        </p:nvSpPr>
        <p:spPr>
          <a:xfrm>
            <a:off x="5933582" y="4467803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VERIFY</a:t>
            </a:r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E26D7B-66C0-492D-90B8-F26EEDC921D9}"/>
              </a:ext>
            </a:extLst>
          </p:cNvPr>
          <p:cNvSpPr/>
          <p:nvPr/>
        </p:nvSpPr>
        <p:spPr>
          <a:xfrm>
            <a:off x="2981778" y="4467803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/>
              <a:t>RECEIVE</a:t>
            </a:r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AA089E-8D17-4807-970C-938535ABFBB3}"/>
              </a:ext>
            </a:extLst>
          </p:cNvPr>
          <p:cNvSpPr/>
          <p:nvPr/>
        </p:nvSpPr>
        <p:spPr>
          <a:xfrm>
            <a:off x="5933582" y="1093175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WAIT FOR ACK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FC2EBAB-9655-4D58-AC0A-27C7B62CDEEE}"/>
              </a:ext>
            </a:extLst>
          </p:cNvPr>
          <p:cNvSpPr/>
          <p:nvPr/>
        </p:nvSpPr>
        <p:spPr>
          <a:xfrm>
            <a:off x="2984409" y="1093175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SEND</a:t>
            </a:r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4737D71-F088-4C88-A561-070456F4C633}"/>
              </a:ext>
            </a:extLst>
          </p:cNvPr>
          <p:cNvSpPr/>
          <p:nvPr/>
        </p:nvSpPr>
        <p:spPr>
          <a:xfrm>
            <a:off x="922145" y="2780489"/>
            <a:ext cx="2062264" cy="12970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IDLE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DB6F7D6-2B6B-463C-BB88-3F52F302E3F9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88809" y="3429000"/>
            <a:ext cx="83333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834E22-5775-4240-9F3C-CED552035CCE}"/>
              </a:ext>
            </a:extLst>
          </p:cNvPr>
          <p:cNvCxnSpPr>
            <a:stCxn id="27" idx="7"/>
            <a:endCxn id="26" idx="3"/>
          </p:cNvCxnSpPr>
          <p:nvPr/>
        </p:nvCxnSpPr>
        <p:spPr>
          <a:xfrm flipV="1">
            <a:off x="2682397" y="2200253"/>
            <a:ext cx="604024" cy="77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53C03A1-2356-4A4C-8B6A-B773B30A0E41}"/>
              </a:ext>
            </a:extLst>
          </p:cNvPr>
          <p:cNvCxnSpPr>
            <a:stCxn id="26" idx="6"/>
            <a:endCxn id="25" idx="2"/>
          </p:cNvCxnSpPr>
          <p:nvPr/>
        </p:nvCxnSpPr>
        <p:spPr>
          <a:xfrm>
            <a:off x="5046673" y="1741686"/>
            <a:ext cx="886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50AAD63E-6396-4415-8F6E-855AC21D2D5A}"/>
              </a:ext>
            </a:extLst>
          </p:cNvPr>
          <p:cNvCxnSpPr>
            <a:stCxn id="25" idx="7"/>
            <a:endCxn id="25" idx="1"/>
          </p:cNvCxnSpPr>
          <p:nvPr/>
        </p:nvCxnSpPr>
        <p:spPr>
          <a:xfrm rot="16200000" flipV="1">
            <a:off x="6964714" y="553999"/>
            <a:ext cx="12700" cy="1458240"/>
          </a:xfrm>
          <a:prstGeom prst="curvedConnector3">
            <a:avLst>
              <a:gd name="adj1" fmla="val 305562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FD877E-BA96-416D-B5E6-A79B9BFB18E0}"/>
              </a:ext>
            </a:extLst>
          </p:cNvPr>
          <p:cNvCxnSpPr>
            <a:cxnSpLocks/>
            <a:stCxn id="27" idx="5"/>
            <a:endCxn id="23" idx="1"/>
          </p:cNvCxnSpPr>
          <p:nvPr/>
        </p:nvCxnSpPr>
        <p:spPr>
          <a:xfrm>
            <a:off x="2682397" y="3887567"/>
            <a:ext cx="601393" cy="770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BB7C1F3-D583-4BB3-9195-17E3FBF83BAA}"/>
              </a:ext>
            </a:extLst>
          </p:cNvPr>
          <p:cNvCxnSpPr>
            <a:stCxn id="23" idx="6"/>
            <a:endCxn id="22" idx="2"/>
          </p:cNvCxnSpPr>
          <p:nvPr/>
        </p:nvCxnSpPr>
        <p:spPr>
          <a:xfrm>
            <a:off x="5044042" y="5116314"/>
            <a:ext cx="8895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0FCBFAC0-D31E-47A6-AEC6-DEEAA62A2117}"/>
              </a:ext>
            </a:extLst>
          </p:cNvPr>
          <p:cNvCxnSpPr>
            <a:cxnSpLocks/>
            <a:stCxn id="22" idx="0"/>
            <a:endCxn id="27" idx="6"/>
          </p:cNvCxnSpPr>
          <p:nvPr/>
        </p:nvCxnSpPr>
        <p:spPr>
          <a:xfrm rot="16200000" flipV="1">
            <a:off x="4455161" y="1958249"/>
            <a:ext cx="1038803" cy="39803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4FECC0-DB8F-4988-B0AB-7595AC3BEA9C}"/>
              </a:ext>
            </a:extLst>
          </p:cNvPr>
          <p:cNvCxnSpPr>
            <a:cxnSpLocks/>
            <a:stCxn id="25" idx="6"/>
            <a:endCxn id="21" idx="2"/>
          </p:cNvCxnSpPr>
          <p:nvPr/>
        </p:nvCxnSpPr>
        <p:spPr>
          <a:xfrm>
            <a:off x="7995846" y="1741686"/>
            <a:ext cx="886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B4E2025-41C2-4D88-BF27-98A01C0FA597}"/>
              </a:ext>
            </a:extLst>
          </p:cNvPr>
          <p:cNvCxnSpPr>
            <a:stCxn id="22" idx="6"/>
            <a:endCxn id="20" idx="2"/>
          </p:cNvCxnSpPr>
          <p:nvPr/>
        </p:nvCxnSpPr>
        <p:spPr>
          <a:xfrm>
            <a:off x="7995846" y="5116314"/>
            <a:ext cx="886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BF70612D-12A2-46C3-A215-99B61FD974CA}"/>
              </a:ext>
            </a:extLst>
          </p:cNvPr>
          <p:cNvCxnSpPr>
            <a:stCxn id="20" idx="0"/>
            <a:endCxn id="27" idx="6"/>
          </p:cNvCxnSpPr>
          <p:nvPr/>
        </p:nvCxnSpPr>
        <p:spPr>
          <a:xfrm rot="16200000" flipV="1">
            <a:off x="5929669" y="483741"/>
            <a:ext cx="1038803" cy="69293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BD52730-5C89-42A8-B501-00EF442E7F13}"/>
              </a:ext>
            </a:extLst>
          </p:cNvPr>
          <p:cNvSpPr txBox="1"/>
          <p:nvPr/>
        </p:nvSpPr>
        <p:spPr>
          <a:xfrm>
            <a:off x="1594085" y="2366539"/>
            <a:ext cx="291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Message transmission begins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57CCA5-B0FE-4EAD-8033-23A25EAFE198}"/>
              </a:ext>
            </a:extLst>
          </p:cNvPr>
          <p:cNvSpPr txBox="1"/>
          <p:nvPr/>
        </p:nvSpPr>
        <p:spPr>
          <a:xfrm>
            <a:off x="1790362" y="4107323"/>
            <a:ext cx="2382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Message receipt begins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CDDED7-6547-43AA-8A03-71F928A9A97E}"/>
              </a:ext>
            </a:extLst>
          </p:cNvPr>
          <p:cNvSpPr txBox="1"/>
          <p:nvPr/>
        </p:nvSpPr>
        <p:spPr>
          <a:xfrm rot="3600000">
            <a:off x="4519719" y="1527208"/>
            <a:ext cx="189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Transmission ends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FC9541A-36B3-48FF-BDA3-9EA5642A7EC0}"/>
              </a:ext>
            </a:extLst>
          </p:cNvPr>
          <p:cNvSpPr txBox="1"/>
          <p:nvPr/>
        </p:nvSpPr>
        <p:spPr>
          <a:xfrm>
            <a:off x="6523270" y="59345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Waiting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F47E702-D2C0-40D5-ABB1-9E5C441A82B5}"/>
              </a:ext>
            </a:extLst>
          </p:cNvPr>
          <p:cNvSpPr txBox="1"/>
          <p:nvPr/>
        </p:nvSpPr>
        <p:spPr>
          <a:xfrm rot="3600000">
            <a:off x="7577828" y="1470226"/>
            <a:ext cx="17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 ACK received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A287C60-1BBA-423E-B933-E0A2726CF58E}"/>
              </a:ext>
            </a:extLst>
          </p:cNvPr>
          <p:cNvSpPr txBox="1"/>
          <p:nvPr/>
        </p:nvSpPr>
        <p:spPr>
          <a:xfrm rot="3600000">
            <a:off x="4784276" y="4887384"/>
            <a:ext cx="1386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Receipt ends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4C9390C-2C18-49A6-A753-C2977794B48D}"/>
              </a:ext>
            </a:extLst>
          </p:cNvPr>
          <p:cNvSpPr txBox="1"/>
          <p:nvPr/>
        </p:nvSpPr>
        <p:spPr>
          <a:xfrm>
            <a:off x="5609320" y="3801782"/>
            <a:ext cx="167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Verification fails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9A2A936-DF87-4311-AC68-AD28D1DECBDA}"/>
              </a:ext>
            </a:extLst>
          </p:cNvPr>
          <p:cNvSpPr txBox="1"/>
          <p:nvPr/>
        </p:nvSpPr>
        <p:spPr>
          <a:xfrm rot="3600000">
            <a:off x="7363416" y="4948942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Verification succeeds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02CDC28-947C-4120-BA27-AD3C5B96669C}"/>
              </a:ext>
            </a:extLst>
          </p:cNvPr>
          <p:cNvSpPr txBox="1"/>
          <p:nvPr/>
        </p:nvSpPr>
        <p:spPr>
          <a:xfrm>
            <a:off x="9285653" y="3789512"/>
            <a:ext cx="1014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ACK sent</a:t>
            </a:r>
            <a:endParaRPr lang="en-US" dirty="0"/>
          </a:p>
        </p:txBody>
      </p:sp>
      <p:cxnSp>
        <p:nvCxnSpPr>
          <p:cNvPr id="87" name="Connector: Curved 86">
            <a:extLst>
              <a:ext uri="{FF2B5EF4-FFF2-40B4-BE49-F238E27FC236}">
                <a16:creationId xmlns:a16="http://schemas.microsoft.com/office/drawing/2014/main" id="{C8B2E5F6-673D-420E-AD2C-D1789C898C1D}"/>
              </a:ext>
            </a:extLst>
          </p:cNvPr>
          <p:cNvCxnSpPr>
            <a:cxnSpLocks/>
            <a:stCxn id="21" idx="0"/>
            <a:endCxn id="26" idx="0"/>
          </p:cNvCxnSpPr>
          <p:nvPr/>
        </p:nvCxnSpPr>
        <p:spPr>
          <a:xfrm rot="16200000" flipV="1">
            <a:off x="6964636" y="-1855920"/>
            <a:ext cx="12700" cy="5898189"/>
          </a:xfrm>
          <a:prstGeom prst="curvedConnector3">
            <a:avLst>
              <a:gd name="adj1" fmla="val 628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19D9EA0F-66A3-412B-ACC1-9E8EB79BE871}"/>
              </a:ext>
            </a:extLst>
          </p:cNvPr>
          <p:cNvSpPr txBox="1"/>
          <p:nvPr/>
        </p:nvSpPr>
        <p:spPr>
          <a:xfrm rot="20700000">
            <a:off x="8409316" y="2640424"/>
            <a:ext cx="2494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Retransmit limit reached</a:t>
            </a:r>
            <a:br>
              <a:rPr lang="en-NZ" dirty="0"/>
            </a:br>
            <a:r>
              <a:rPr lang="en-NZ" dirty="0"/>
              <a:t>(drop packet)</a:t>
            </a:r>
            <a:endParaRPr lang="en-US" dirty="0"/>
          </a:p>
        </p:txBody>
      </p: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BF3D9CFE-6507-48A1-BB5C-7EC731CDAF4D}"/>
              </a:ext>
            </a:extLst>
          </p:cNvPr>
          <p:cNvCxnSpPr>
            <a:stCxn id="21" idx="4"/>
            <a:endCxn id="27" idx="6"/>
          </p:cNvCxnSpPr>
          <p:nvPr/>
        </p:nvCxnSpPr>
        <p:spPr>
          <a:xfrm rot="5400000">
            <a:off x="5929669" y="-555062"/>
            <a:ext cx="1038803" cy="69293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3D8F864-E30F-4F5A-8BB6-A6251C7F99DD}"/>
              </a:ext>
            </a:extLst>
          </p:cNvPr>
          <p:cNvSpPr txBox="1"/>
          <p:nvPr/>
        </p:nvSpPr>
        <p:spPr>
          <a:xfrm>
            <a:off x="9460626" y="43442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Log tries</a:t>
            </a:r>
            <a:endParaRPr lang="en-US" dirty="0"/>
          </a:p>
        </p:txBody>
      </p: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0F7EA92E-03F9-44DD-BB3D-9687FDD5F56C}"/>
              </a:ext>
            </a:extLst>
          </p:cNvPr>
          <p:cNvCxnSpPr>
            <a:stCxn id="25" idx="4"/>
            <a:endCxn id="27" idx="6"/>
          </p:cNvCxnSpPr>
          <p:nvPr/>
        </p:nvCxnSpPr>
        <p:spPr>
          <a:xfrm rot="5400000">
            <a:off x="4455161" y="919446"/>
            <a:ext cx="1038803" cy="39803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1CB2A83-BB33-488D-90D2-5D49C8156F0F}"/>
              </a:ext>
            </a:extLst>
          </p:cNvPr>
          <p:cNvSpPr txBox="1"/>
          <p:nvPr/>
        </p:nvSpPr>
        <p:spPr>
          <a:xfrm>
            <a:off x="6208160" y="2469904"/>
            <a:ext cx="140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ACK received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4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Anderson</dc:creator>
  <cp:lastModifiedBy>Craig Anderson</cp:lastModifiedBy>
  <cp:revision>5</cp:revision>
  <dcterms:created xsi:type="dcterms:W3CDTF">2021-08-29T04:12:15Z</dcterms:created>
  <dcterms:modified xsi:type="dcterms:W3CDTF">2021-09-06T04:39:26Z</dcterms:modified>
</cp:coreProperties>
</file>