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anose="020F050202020403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205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" sz="2933" dirty="0"/>
              <a:t>Familiarize yourself with phishing attacks.</a:t>
            </a:r>
            <a:br>
              <a:rPr lang="en" sz="2933" dirty="0"/>
            </a:br>
            <a:br>
              <a:rPr lang="en" sz="2933" dirty="0"/>
            </a:br>
            <a:r>
              <a:rPr lang="en-GB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Most at Risk (based on simulation):</a:t>
            </a:r>
            <a:br>
              <a:rPr lang="en-GB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HR Department: 75% phishing success rate.</a:t>
            </a:r>
            <a:br>
              <a:rPr lang="en-GB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Marketing Department: 38% phishing success rate.</a:t>
            </a:r>
            <a:endParaRPr sz="18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48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3315" y="204535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GB" dirty="0"/>
              <a:t>Phishing is a type of social engineering attack.</a:t>
            </a:r>
          </a:p>
          <a:p>
            <a:pPr>
              <a:defRPr sz="1800"/>
            </a:pPr>
            <a:r>
              <a:rPr lang="en-GB" dirty="0"/>
              <a:t>It tricks users into revealing sensitive data or credentials.</a:t>
            </a:r>
          </a:p>
          <a:p>
            <a:pPr>
              <a:defRPr sz="1800"/>
            </a:pPr>
            <a:r>
              <a:rPr lang="en-GB" dirty="0"/>
              <a:t>Often comes through emails, messages, or fake websites.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 b="1"/>
            </a:pPr>
            <a:r>
              <a:rPr lang="en-GB" dirty="0"/>
              <a:t>Common Phishing Tactics:</a:t>
            </a:r>
          </a:p>
          <a:p>
            <a:pPr>
              <a:defRPr sz="1800"/>
            </a:pPr>
            <a:r>
              <a:rPr lang="en-GB" dirty="0"/>
              <a:t>- Posing as IT/HR with fake requests</a:t>
            </a:r>
          </a:p>
          <a:p>
            <a:pPr>
              <a:defRPr sz="1800"/>
            </a:pPr>
            <a:r>
              <a:rPr lang="en-GB" dirty="0"/>
              <a:t>- Urgent subject lines (e.g. 'Reset Your Password Now!')</a:t>
            </a:r>
          </a:p>
          <a:p>
            <a:pPr>
              <a:defRPr sz="1800"/>
            </a:pPr>
            <a:r>
              <a:rPr lang="en-GB" dirty="0"/>
              <a:t>- Spoofed sender addresses.</a:t>
            </a:r>
          </a:p>
          <a:p>
            <a:pPr>
              <a:defRPr sz="1800"/>
            </a:pPr>
            <a:r>
              <a:rPr lang="en-GB" dirty="0"/>
              <a:t>- Links masked as legitimate URLs.</a:t>
            </a:r>
          </a:p>
          <a:p>
            <a:pPr>
              <a:defRPr sz="1800"/>
            </a:pPr>
            <a:r>
              <a:rPr lang="en-GB" dirty="0"/>
              <a:t>- Poor grammar or unusual formatting.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 b="1"/>
            </a:pPr>
            <a:r>
              <a:rPr lang="en-GB" dirty="0"/>
              <a:t>Tips to Stay Vigilant:</a:t>
            </a:r>
          </a:p>
          <a:p>
            <a:pPr>
              <a:defRPr sz="1800"/>
            </a:pPr>
            <a:r>
              <a:rPr lang="en-GB" dirty="0"/>
              <a:t>- Think before clicking any link or attachment</a:t>
            </a:r>
          </a:p>
          <a:p>
            <a:pPr>
              <a:defRPr sz="1800"/>
            </a:pPr>
            <a:r>
              <a:rPr lang="en-GB" dirty="0"/>
              <a:t>- Check the sender’s email </a:t>
            </a:r>
            <a:r>
              <a:rPr lang="en-GB"/>
              <a:t>domain carefully.</a:t>
            </a:r>
            <a:endParaRPr lang="en-GB" dirty="0"/>
          </a:p>
          <a:p>
            <a:pPr>
              <a:defRPr sz="1800"/>
            </a:pPr>
            <a:r>
              <a:rPr lang="en-GB" dirty="0"/>
              <a:t>- Report suspicious emails to IT Security.</a:t>
            </a:r>
          </a:p>
          <a:p>
            <a:pPr>
              <a:defRPr sz="1800"/>
            </a:pPr>
            <a:r>
              <a:rPr lang="en-GB" dirty="0"/>
              <a:t>- Use MFA and strong password hygiene.</a:t>
            </a:r>
          </a:p>
          <a:p>
            <a:pPr>
              <a:defRPr sz="1800"/>
            </a:pPr>
            <a:r>
              <a:rPr lang="en-GB" dirty="0"/>
              <a:t>- Never share login credentials over email.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Familiarize yourself with phishing attacks.  Teams Most at Risk (based on simulation): - HR Department: 75% phishing success rate. - Marketing Department: 38% phishing success rate.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Oluwatobi Adewoye</dc:creator>
  <cp:lastModifiedBy>Oluwatobi Adewoye</cp:lastModifiedBy>
  <cp:revision>1</cp:revision>
  <dcterms:modified xsi:type="dcterms:W3CDTF">2025-07-19T22:29:07Z</dcterms:modified>
</cp:coreProperties>
</file>