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41"/>
  </p:notesMasterIdLst>
  <p:handoutMasterIdLst>
    <p:handoutMasterId r:id="rId42"/>
  </p:handoutMasterIdLst>
  <p:sldIdLst>
    <p:sldId id="1859" r:id="rId6"/>
    <p:sldId id="1660" r:id="rId7"/>
    <p:sldId id="1670" r:id="rId8"/>
    <p:sldId id="1868" r:id="rId9"/>
    <p:sldId id="1861" r:id="rId10"/>
    <p:sldId id="1866" r:id="rId11"/>
    <p:sldId id="1867" r:id="rId12"/>
    <p:sldId id="1635" r:id="rId13"/>
    <p:sldId id="1862" r:id="rId14"/>
    <p:sldId id="1863" r:id="rId15"/>
    <p:sldId id="1523" r:id="rId16"/>
    <p:sldId id="1864" r:id="rId17"/>
    <p:sldId id="1865" r:id="rId18"/>
    <p:sldId id="1548" r:id="rId19"/>
    <p:sldId id="1802" r:id="rId20"/>
    <p:sldId id="1841" r:id="rId21"/>
    <p:sldId id="1527" r:id="rId22"/>
    <p:sldId id="1528" r:id="rId23"/>
    <p:sldId id="1529" r:id="rId24"/>
    <p:sldId id="1530" r:id="rId25"/>
    <p:sldId id="1531" r:id="rId26"/>
    <p:sldId id="1858" r:id="rId27"/>
    <p:sldId id="1825" r:id="rId28"/>
    <p:sldId id="1826" r:id="rId29"/>
    <p:sldId id="1827" r:id="rId30"/>
    <p:sldId id="1828" r:id="rId31"/>
    <p:sldId id="1829" r:id="rId32"/>
    <p:sldId id="1832" r:id="rId33"/>
    <p:sldId id="1842" r:id="rId34"/>
    <p:sldId id="1854" r:id="rId35"/>
    <p:sldId id="1855" r:id="rId36"/>
    <p:sldId id="1856" r:id="rId37"/>
    <p:sldId id="1838" r:id="rId38"/>
    <p:sldId id="1839" r:id="rId39"/>
    <p:sldId id="1532" r:id="rId4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660"/>
            <p14:sldId id="1670"/>
            <p14:sldId id="1868"/>
            <p14:sldId id="1861"/>
            <p14:sldId id="1866"/>
            <p14:sldId id="1867"/>
            <p14:sldId id="1635"/>
            <p14:sldId id="1862"/>
            <p14:sldId id="1863"/>
            <p14:sldId id="1523"/>
            <p14:sldId id="1864"/>
            <p14:sldId id="1865"/>
            <p14:sldId id="1548"/>
            <p14:sldId id="1802"/>
            <p14:sldId id="1841"/>
            <p14:sldId id="1527"/>
            <p14:sldId id="1528"/>
            <p14:sldId id="1529"/>
            <p14:sldId id="1530"/>
            <p14:sldId id="1531"/>
          </p14:sldIdLst>
        </p14:section>
        <p14:section name="Soft Black template" id="{888AB95E-1B7E-4E95-8F39-C5D0E8372BC2}">
          <p14:sldIdLst>
            <p14:sldId id="1858"/>
            <p14:sldId id="1825"/>
            <p14:sldId id="1826"/>
            <p14:sldId id="1827"/>
            <p14:sldId id="1828"/>
            <p14:sldId id="1829"/>
            <p14:sldId id="1832"/>
            <p14:sldId id="1842"/>
            <p14:sldId id="1854"/>
            <p14:sldId id="1855"/>
            <p14:sldId id="1856"/>
            <p14:sldId id="1838"/>
            <p14:sldId id="1839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2133" autoAdjust="0"/>
  </p:normalViewPr>
  <p:slideViewPr>
    <p:cSldViewPr snapToGrid="0">
      <p:cViewPr varScale="1">
        <p:scale>
          <a:sx n="86" d="100"/>
          <a:sy n="86" d="100"/>
        </p:scale>
        <p:origin x="67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7CD0B-225B-475E-AA06-7D02389A15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444E0-03B0-4AF1-93C2-F315049587F4}" type="pres">
      <dgm:prSet presAssocID="{7757CD0B-225B-475E-AA06-7D02389A1555}" presName="diagram" presStyleCnt="0">
        <dgm:presLayoutVars>
          <dgm:dir/>
          <dgm:resizeHandles val="exact"/>
        </dgm:presLayoutVars>
      </dgm:prSet>
      <dgm:spPr/>
    </dgm:pt>
  </dgm:ptLst>
  <dgm:cxnLst>
    <dgm:cxn modelId="{8A5689E3-01F0-412D-AF8E-B30FDDD30EC8}" type="presOf" srcId="{7757CD0B-225B-475E-AA06-7D02389A1555}" destId="{926444E0-03B0-4AF1-93C2-F315049587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EFD4B-E7EB-4A7C-834B-B877E87E50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6434A-E589-4324-B0D1-14C4FB14CBD6}">
      <dgm:prSet phldrT="[Text]"/>
      <dgm:spPr/>
      <dgm:t>
        <a:bodyPr/>
        <a:lstStyle/>
        <a:p>
          <a:r>
            <a:rPr lang="ro-RO" dirty="0"/>
            <a:t>Cross</a:t>
          </a:r>
          <a:r>
            <a:rPr lang="ro-RO" baseline="0" dirty="0"/>
            <a:t> </a:t>
          </a:r>
          <a:r>
            <a:rPr lang="ro-RO" baseline="0" dirty="0" err="1"/>
            <a:t>Platform</a:t>
          </a:r>
          <a:endParaRPr lang="en-US" dirty="0"/>
        </a:p>
      </dgm:t>
    </dgm:pt>
    <dgm:pt modelId="{17C5C0DA-CA47-4E6D-9019-A8F417FCE778}" type="parTrans" cxnId="{D8AC0A5D-5FE4-4B13-8661-412169E4FB2F}">
      <dgm:prSet/>
      <dgm:spPr/>
      <dgm:t>
        <a:bodyPr/>
        <a:lstStyle/>
        <a:p>
          <a:endParaRPr lang="en-US"/>
        </a:p>
      </dgm:t>
    </dgm:pt>
    <dgm:pt modelId="{71340F93-85CC-4014-B132-2FA422EED314}" type="sibTrans" cxnId="{D8AC0A5D-5FE4-4B13-8661-412169E4FB2F}">
      <dgm:prSet/>
      <dgm:spPr/>
      <dgm:t>
        <a:bodyPr/>
        <a:lstStyle/>
        <a:p>
          <a:endParaRPr lang="en-US"/>
        </a:p>
      </dgm:t>
    </dgm:pt>
    <dgm:pt modelId="{DB7B2568-4B76-4B21-A2B0-4B76088C2E52}">
      <dgm:prSet phldrT="[Text]"/>
      <dgm:spPr/>
      <dgm:t>
        <a:bodyPr/>
        <a:lstStyle/>
        <a:p>
          <a:r>
            <a:rPr lang="ro-RO" dirty="0"/>
            <a:t>C#</a:t>
          </a:r>
          <a:endParaRPr lang="en-US" dirty="0"/>
        </a:p>
      </dgm:t>
    </dgm:pt>
    <dgm:pt modelId="{FF0E496F-ED96-4632-A6A8-7C459F50CA53}" type="parTrans" cxnId="{5AC4F2B1-01C8-477B-BFD9-9429D6DA5BC7}">
      <dgm:prSet/>
      <dgm:spPr/>
      <dgm:t>
        <a:bodyPr/>
        <a:lstStyle/>
        <a:p>
          <a:endParaRPr lang="en-US"/>
        </a:p>
      </dgm:t>
    </dgm:pt>
    <dgm:pt modelId="{3C6A4BC1-5C34-48A7-865A-8393CE18D471}" type="sibTrans" cxnId="{5AC4F2B1-01C8-477B-BFD9-9429D6DA5BC7}">
      <dgm:prSet/>
      <dgm:spPr/>
      <dgm:t>
        <a:bodyPr/>
        <a:lstStyle/>
        <a:p>
          <a:endParaRPr lang="en-US"/>
        </a:p>
      </dgm:t>
    </dgm:pt>
    <dgm:pt modelId="{FD7DD356-5A91-4E62-9BC9-5B7F9DD38504}">
      <dgm:prSet phldrT="[Text]"/>
      <dgm:spPr/>
      <dgm:t>
        <a:bodyPr/>
        <a:lstStyle/>
        <a:p>
          <a:r>
            <a:rPr lang="ro-RO" dirty="0"/>
            <a:t>Visual Studio</a:t>
          </a:r>
        </a:p>
        <a:p>
          <a:r>
            <a:rPr lang="ro-RO" dirty="0" err="1"/>
            <a:t>Compatibility</a:t>
          </a:r>
          <a:endParaRPr lang="en-US" dirty="0"/>
        </a:p>
      </dgm:t>
    </dgm:pt>
    <dgm:pt modelId="{AD36D67E-974B-4054-9C34-8F61644F9649}" type="parTrans" cxnId="{61D803FB-AA44-4E56-BCC1-CEBC6F7E1896}">
      <dgm:prSet/>
      <dgm:spPr/>
      <dgm:t>
        <a:bodyPr/>
        <a:lstStyle/>
        <a:p>
          <a:endParaRPr lang="en-US"/>
        </a:p>
      </dgm:t>
    </dgm:pt>
    <dgm:pt modelId="{0AD37E6C-BA3D-4DF0-BFA7-50C9E26D3773}" type="sibTrans" cxnId="{61D803FB-AA44-4E56-BCC1-CEBC6F7E1896}">
      <dgm:prSet/>
      <dgm:spPr/>
      <dgm:t>
        <a:bodyPr/>
        <a:lstStyle/>
        <a:p>
          <a:endParaRPr lang="en-US"/>
        </a:p>
      </dgm:t>
    </dgm:pt>
    <dgm:pt modelId="{40E38FF8-EECC-4FC5-A459-8828810F94FD}" type="pres">
      <dgm:prSet presAssocID="{576EFD4B-E7EB-4A7C-834B-B877E87E5028}" presName="diagram" presStyleCnt="0">
        <dgm:presLayoutVars>
          <dgm:dir/>
          <dgm:resizeHandles val="exact"/>
        </dgm:presLayoutVars>
      </dgm:prSet>
      <dgm:spPr/>
    </dgm:pt>
    <dgm:pt modelId="{11C4725F-461F-4712-90C0-516B067F03E7}" type="pres">
      <dgm:prSet presAssocID="{5D36434A-E589-4324-B0D1-14C4FB14CBD6}" presName="node" presStyleLbl="node1" presStyleIdx="0" presStyleCnt="3" custLinFactNeighborX="1810" custLinFactNeighborY="4868">
        <dgm:presLayoutVars>
          <dgm:bulletEnabled val="1"/>
        </dgm:presLayoutVars>
      </dgm:prSet>
      <dgm:spPr/>
    </dgm:pt>
    <dgm:pt modelId="{229D172B-FED8-44D3-9B62-8873DFF7621F}" type="pres">
      <dgm:prSet presAssocID="{71340F93-85CC-4014-B132-2FA422EED314}" presName="sibTrans" presStyleCnt="0"/>
      <dgm:spPr/>
    </dgm:pt>
    <dgm:pt modelId="{ACAC3A3E-FE76-4F6C-AADA-9905C365ACD1}" type="pres">
      <dgm:prSet presAssocID="{DB7B2568-4B76-4B21-A2B0-4B76088C2E52}" presName="node" presStyleLbl="node1" presStyleIdx="1" presStyleCnt="3" custLinFactNeighborX="4800" custLinFactNeighborY="4868">
        <dgm:presLayoutVars>
          <dgm:bulletEnabled val="1"/>
        </dgm:presLayoutVars>
      </dgm:prSet>
      <dgm:spPr/>
    </dgm:pt>
    <dgm:pt modelId="{16D1DEAD-9DB0-4F3C-A145-519CC28A6FF2}" type="pres">
      <dgm:prSet presAssocID="{3C6A4BC1-5C34-48A7-865A-8393CE18D471}" presName="sibTrans" presStyleCnt="0"/>
      <dgm:spPr/>
    </dgm:pt>
    <dgm:pt modelId="{74777D44-5CDC-4447-94E9-97692DD3F1FC}" type="pres">
      <dgm:prSet presAssocID="{FD7DD356-5A91-4E62-9BC9-5B7F9DD38504}" presName="node" presStyleLbl="node1" presStyleIdx="2" presStyleCnt="3" custLinFactNeighborX="3835" custLinFactNeighborY="-2742">
        <dgm:presLayoutVars>
          <dgm:bulletEnabled val="1"/>
        </dgm:presLayoutVars>
      </dgm:prSet>
      <dgm:spPr/>
    </dgm:pt>
  </dgm:ptLst>
  <dgm:cxnLst>
    <dgm:cxn modelId="{D8AC0A5D-5FE4-4B13-8661-412169E4FB2F}" srcId="{576EFD4B-E7EB-4A7C-834B-B877E87E5028}" destId="{5D36434A-E589-4324-B0D1-14C4FB14CBD6}" srcOrd="0" destOrd="0" parTransId="{17C5C0DA-CA47-4E6D-9019-A8F417FCE778}" sibTransId="{71340F93-85CC-4014-B132-2FA422EED314}"/>
    <dgm:cxn modelId="{40E2FA54-5553-48C9-91EA-4862D68B87A3}" type="presOf" srcId="{576EFD4B-E7EB-4A7C-834B-B877E87E5028}" destId="{40E38FF8-EECC-4FC5-A459-8828810F94FD}" srcOrd="0" destOrd="0" presId="urn:microsoft.com/office/officeart/2005/8/layout/default"/>
    <dgm:cxn modelId="{5AC4F2B1-01C8-477B-BFD9-9429D6DA5BC7}" srcId="{576EFD4B-E7EB-4A7C-834B-B877E87E5028}" destId="{DB7B2568-4B76-4B21-A2B0-4B76088C2E52}" srcOrd="1" destOrd="0" parTransId="{FF0E496F-ED96-4632-A6A8-7C459F50CA53}" sibTransId="{3C6A4BC1-5C34-48A7-865A-8393CE18D471}"/>
    <dgm:cxn modelId="{1D6C89D1-6A09-4137-88B6-4AF664DD130A}" type="presOf" srcId="{5D36434A-E589-4324-B0D1-14C4FB14CBD6}" destId="{11C4725F-461F-4712-90C0-516B067F03E7}" srcOrd="0" destOrd="0" presId="urn:microsoft.com/office/officeart/2005/8/layout/default"/>
    <dgm:cxn modelId="{70B202EF-9B45-429F-A1D4-1946E8B5EBAC}" type="presOf" srcId="{DB7B2568-4B76-4B21-A2B0-4B76088C2E52}" destId="{ACAC3A3E-FE76-4F6C-AADA-9905C365ACD1}" srcOrd="0" destOrd="0" presId="urn:microsoft.com/office/officeart/2005/8/layout/default"/>
    <dgm:cxn modelId="{F2BE12F0-9875-47DF-9186-DEAD3D255D8F}" type="presOf" srcId="{FD7DD356-5A91-4E62-9BC9-5B7F9DD38504}" destId="{74777D44-5CDC-4447-94E9-97692DD3F1FC}" srcOrd="0" destOrd="0" presId="urn:microsoft.com/office/officeart/2005/8/layout/default"/>
    <dgm:cxn modelId="{61D803FB-AA44-4E56-BCC1-CEBC6F7E1896}" srcId="{576EFD4B-E7EB-4A7C-834B-B877E87E5028}" destId="{FD7DD356-5A91-4E62-9BC9-5B7F9DD38504}" srcOrd="2" destOrd="0" parTransId="{AD36D67E-974B-4054-9C34-8F61644F9649}" sibTransId="{0AD37E6C-BA3D-4DF0-BFA7-50C9E26D3773}"/>
    <dgm:cxn modelId="{9C4674B2-E1AE-40DC-B99A-997C61BF21CF}" type="presParOf" srcId="{40E38FF8-EECC-4FC5-A459-8828810F94FD}" destId="{11C4725F-461F-4712-90C0-516B067F03E7}" srcOrd="0" destOrd="0" presId="urn:microsoft.com/office/officeart/2005/8/layout/default"/>
    <dgm:cxn modelId="{E095B286-B723-4EA6-A985-E51FB79F24F2}" type="presParOf" srcId="{40E38FF8-EECC-4FC5-A459-8828810F94FD}" destId="{229D172B-FED8-44D3-9B62-8873DFF7621F}" srcOrd="1" destOrd="0" presId="urn:microsoft.com/office/officeart/2005/8/layout/default"/>
    <dgm:cxn modelId="{6B01AB77-9A41-4D61-B7B9-0A582550A999}" type="presParOf" srcId="{40E38FF8-EECC-4FC5-A459-8828810F94FD}" destId="{ACAC3A3E-FE76-4F6C-AADA-9905C365ACD1}" srcOrd="2" destOrd="0" presId="urn:microsoft.com/office/officeart/2005/8/layout/default"/>
    <dgm:cxn modelId="{57ED1ADD-8D12-446C-BE40-95D612AB3C39}" type="presParOf" srcId="{40E38FF8-EECC-4FC5-A459-8828810F94FD}" destId="{16D1DEAD-9DB0-4F3C-A145-519CC28A6FF2}" srcOrd="3" destOrd="0" presId="urn:microsoft.com/office/officeart/2005/8/layout/default"/>
    <dgm:cxn modelId="{D0BA35A2-1C9B-49ED-A489-2E3C43ABEDA9}" type="presParOf" srcId="{40E38FF8-EECC-4FC5-A459-8828810F94FD}" destId="{74777D44-5CDC-4447-94E9-97692DD3F1F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EFD4B-E7EB-4A7C-834B-B877E87E50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6434A-E589-4324-B0D1-14C4FB14CBD6}">
      <dgm:prSet phldrT="[Text]"/>
      <dgm:spPr/>
      <dgm:t>
        <a:bodyPr/>
        <a:lstStyle/>
        <a:p>
          <a:r>
            <a:rPr lang="ro-RO" dirty="0"/>
            <a:t>Intuitive</a:t>
          </a:r>
          <a:r>
            <a:rPr lang="ro-RO" baseline="0" dirty="0"/>
            <a:t> </a:t>
          </a:r>
          <a:r>
            <a:rPr lang="ro-RO" baseline="0" dirty="0" err="1"/>
            <a:t>tools</a:t>
          </a:r>
          <a:endParaRPr lang="en-US" dirty="0"/>
        </a:p>
      </dgm:t>
    </dgm:pt>
    <dgm:pt modelId="{17C5C0DA-CA47-4E6D-9019-A8F417FCE778}" type="parTrans" cxnId="{D8AC0A5D-5FE4-4B13-8661-412169E4FB2F}">
      <dgm:prSet/>
      <dgm:spPr/>
      <dgm:t>
        <a:bodyPr/>
        <a:lstStyle/>
        <a:p>
          <a:endParaRPr lang="en-US"/>
        </a:p>
      </dgm:t>
    </dgm:pt>
    <dgm:pt modelId="{71340F93-85CC-4014-B132-2FA422EED314}" type="sibTrans" cxnId="{D8AC0A5D-5FE4-4B13-8661-412169E4FB2F}">
      <dgm:prSet/>
      <dgm:spPr/>
      <dgm:t>
        <a:bodyPr/>
        <a:lstStyle/>
        <a:p>
          <a:endParaRPr lang="en-US"/>
        </a:p>
      </dgm:t>
    </dgm:pt>
    <dgm:pt modelId="{DB7B2568-4B76-4B21-A2B0-4B76088C2E52}">
      <dgm:prSet phldrT="[Text]"/>
      <dgm:spPr/>
      <dgm:t>
        <a:bodyPr/>
        <a:lstStyle/>
        <a:p>
          <a:r>
            <a:rPr lang="ro-RO" dirty="0"/>
            <a:t>C#</a:t>
          </a:r>
          <a:endParaRPr lang="en-US" dirty="0"/>
        </a:p>
      </dgm:t>
    </dgm:pt>
    <dgm:pt modelId="{FF0E496F-ED96-4632-A6A8-7C459F50CA53}" type="parTrans" cxnId="{5AC4F2B1-01C8-477B-BFD9-9429D6DA5BC7}">
      <dgm:prSet/>
      <dgm:spPr/>
      <dgm:t>
        <a:bodyPr/>
        <a:lstStyle/>
        <a:p>
          <a:endParaRPr lang="en-US"/>
        </a:p>
      </dgm:t>
    </dgm:pt>
    <dgm:pt modelId="{3C6A4BC1-5C34-48A7-865A-8393CE18D471}" type="sibTrans" cxnId="{5AC4F2B1-01C8-477B-BFD9-9429D6DA5BC7}">
      <dgm:prSet/>
      <dgm:spPr/>
      <dgm:t>
        <a:bodyPr/>
        <a:lstStyle/>
        <a:p>
          <a:endParaRPr lang="en-US"/>
        </a:p>
      </dgm:t>
    </dgm:pt>
    <dgm:pt modelId="{FD7DD356-5A91-4E62-9BC9-5B7F9DD38504}">
      <dgm:prSet phldrT="[Text]"/>
      <dgm:spPr/>
      <dgm:t>
        <a:bodyPr/>
        <a:lstStyle/>
        <a:p>
          <a:r>
            <a:rPr lang="ro-RO" dirty="0" err="1"/>
            <a:t>Easy</a:t>
          </a:r>
          <a:r>
            <a:rPr lang="ro-RO" baseline="0" dirty="0"/>
            <a:t> </a:t>
          </a:r>
          <a:r>
            <a:rPr lang="ro-RO" baseline="0" dirty="0" err="1"/>
            <a:t>to</a:t>
          </a:r>
          <a:r>
            <a:rPr lang="ro-RO" baseline="0" dirty="0"/>
            <a:t> </a:t>
          </a:r>
          <a:r>
            <a:rPr lang="ro-RO" baseline="0" dirty="0" err="1"/>
            <a:t>impmlement</a:t>
          </a:r>
          <a:r>
            <a:rPr lang="ro-RO" baseline="0" dirty="0"/>
            <a:t> </a:t>
          </a:r>
          <a:r>
            <a:rPr lang="ro-RO" baseline="0" dirty="0" err="1"/>
            <a:t>http</a:t>
          </a:r>
          <a:r>
            <a:rPr lang="ro-RO" baseline="0" dirty="0"/>
            <a:t> </a:t>
          </a:r>
          <a:r>
            <a:rPr lang="ro-RO" baseline="0" dirty="0" err="1"/>
            <a:t>communication</a:t>
          </a:r>
          <a:endParaRPr lang="en-US" dirty="0"/>
        </a:p>
      </dgm:t>
    </dgm:pt>
    <dgm:pt modelId="{AD36D67E-974B-4054-9C34-8F61644F9649}" type="parTrans" cxnId="{61D803FB-AA44-4E56-BCC1-CEBC6F7E1896}">
      <dgm:prSet/>
      <dgm:spPr/>
      <dgm:t>
        <a:bodyPr/>
        <a:lstStyle/>
        <a:p>
          <a:endParaRPr lang="en-US"/>
        </a:p>
      </dgm:t>
    </dgm:pt>
    <dgm:pt modelId="{0AD37E6C-BA3D-4DF0-BFA7-50C9E26D3773}" type="sibTrans" cxnId="{61D803FB-AA44-4E56-BCC1-CEBC6F7E1896}">
      <dgm:prSet/>
      <dgm:spPr/>
      <dgm:t>
        <a:bodyPr/>
        <a:lstStyle/>
        <a:p>
          <a:endParaRPr lang="en-US"/>
        </a:p>
      </dgm:t>
    </dgm:pt>
    <dgm:pt modelId="{40E38FF8-EECC-4FC5-A459-8828810F94FD}" type="pres">
      <dgm:prSet presAssocID="{576EFD4B-E7EB-4A7C-834B-B877E87E5028}" presName="diagram" presStyleCnt="0">
        <dgm:presLayoutVars>
          <dgm:dir/>
          <dgm:resizeHandles val="exact"/>
        </dgm:presLayoutVars>
      </dgm:prSet>
      <dgm:spPr/>
    </dgm:pt>
    <dgm:pt modelId="{11C4725F-461F-4712-90C0-516B067F03E7}" type="pres">
      <dgm:prSet presAssocID="{5D36434A-E589-4324-B0D1-14C4FB14CBD6}" presName="node" presStyleLbl="node1" presStyleIdx="0" presStyleCnt="3" custLinFactNeighborX="-918" custLinFactNeighborY="2406">
        <dgm:presLayoutVars>
          <dgm:bulletEnabled val="1"/>
        </dgm:presLayoutVars>
      </dgm:prSet>
      <dgm:spPr/>
    </dgm:pt>
    <dgm:pt modelId="{229D172B-FED8-44D3-9B62-8873DFF7621F}" type="pres">
      <dgm:prSet presAssocID="{71340F93-85CC-4014-B132-2FA422EED314}" presName="sibTrans" presStyleCnt="0"/>
      <dgm:spPr/>
    </dgm:pt>
    <dgm:pt modelId="{ACAC3A3E-FE76-4F6C-AADA-9905C365ACD1}" type="pres">
      <dgm:prSet presAssocID="{DB7B2568-4B76-4B21-A2B0-4B76088C2E52}" presName="node" presStyleLbl="node1" presStyleIdx="1" presStyleCnt="3" custLinFactNeighborX="-1165" custLinFactNeighborY="2406">
        <dgm:presLayoutVars>
          <dgm:bulletEnabled val="1"/>
        </dgm:presLayoutVars>
      </dgm:prSet>
      <dgm:spPr/>
    </dgm:pt>
    <dgm:pt modelId="{16D1DEAD-9DB0-4F3C-A145-519CC28A6FF2}" type="pres">
      <dgm:prSet presAssocID="{3C6A4BC1-5C34-48A7-865A-8393CE18D471}" presName="sibTrans" presStyleCnt="0"/>
      <dgm:spPr/>
    </dgm:pt>
    <dgm:pt modelId="{74777D44-5CDC-4447-94E9-97692DD3F1FC}" type="pres">
      <dgm:prSet presAssocID="{FD7DD356-5A91-4E62-9BC9-5B7F9DD38504}" presName="node" presStyleLbl="node1" presStyleIdx="2" presStyleCnt="3">
        <dgm:presLayoutVars>
          <dgm:bulletEnabled val="1"/>
        </dgm:presLayoutVars>
      </dgm:prSet>
      <dgm:spPr/>
    </dgm:pt>
  </dgm:ptLst>
  <dgm:cxnLst>
    <dgm:cxn modelId="{D8AC0A5D-5FE4-4B13-8661-412169E4FB2F}" srcId="{576EFD4B-E7EB-4A7C-834B-B877E87E5028}" destId="{5D36434A-E589-4324-B0D1-14C4FB14CBD6}" srcOrd="0" destOrd="0" parTransId="{17C5C0DA-CA47-4E6D-9019-A8F417FCE778}" sibTransId="{71340F93-85CC-4014-B132-2FA422EED314}"/>
    <dgm:cxn modelId="{40E2FA54-5553-48C9-91EA-4862D68B87A3}" type="presOf" srcId="{576EFD4B-E7EB-4A7C-834B-B877E87E5028}" destId="{40E38FF8-EECC-4FC5-A459-8828810F94FD}" srcOrd="0" destOrd="0" presId="urn:microsoft.com/office/officeart/2005/8/layout/default"/>
    <dgm:cxn modelId="{5AC4F2B1-01C8-477B-BFD9-9429D6DA5BC7}" srcId="{576EFD4B-E7EB-4A7C-834B-B877E87E5028}" destId="{DB7B2568-4B76-4B21-A2B0-4B76088C2E52}" srcOrd="1" destOrd="0" parTransId="{FF0E496F-ED96-4632-A6A8-7C459F50CA53}" sibTransId="{3C6A4BC1-5C34-48A7-865A-8393CE18D471}"/>
    <dgm:cxn modelId="{1D6C89D1-6A09-4137-88B6-4AF664DD130A}" type="presOf" srcId="{5D36434A-E589-4324-B0D1-14C4FB14CBD6}" destId="{11C4725F-461F-4712-90C0-516B067F03E7}" srcOrd="0" destOrd="0" presId="urn:microsoft.com/office/officeart/2005/8/layout/default"/>
    <dgm:cxn modelId="{70B202EF-9B45-429F-A1D4-1946E8B5EBAC}" type="presOf" srcId="{DB7B2568-4B76-4B21-A2B0-4B76088C2E52}" destId="{ACAC3A3E-FE76-4F6C-AADA-9905C365ACD1}" srcOrd="0" destOrd="0" presId="urn:microsoft.com/office/officeart/2005/8/layout/default"/>
    <dgm:cxn modelId="{F2BE12F0-9875-47DF-9186-DEAD3D255D8F}" type="presOf" srcId="{FD7DD356-5A91-4E62-9BC9-5B7F9DD38504}" destId="{74777D44-5CDC-4447-94E9-97692DD3F1FC}" srcOrd="0" destOrd="0" presId="urn:microsoft.com/office/officeart/2005/8/layout/default"/>
    <dgm:cxn modelId="{61D803FB-AA44-4E56-BCC1-CEBC6F7E1896}" srcId="{576EFD4B-E7EB-4A7C-834B-B877E87E5028}" destId="{FD7DD356-5A91-4E62-9BC9-5B7F9DD38504}" srcOrd="2" destOrd="0" parTransId="{AD36D67E-974B-4054-9C34-8F61644F9649}" sibTransId="{0AD37E6C-BA3D-4DF0-BFA7-50C9E26D3773}"/>
    <dgm:cxn modelId="{9C4674B2-E1AE-40DC-B99A-997C61BF21CF}" type="presParOf" srcId="{40E38FF8-EECC-4FC5-A459-8828810F94FD}" destId="{11C4725F-461F-4712-90C0-516B067F03E7}" srcOrd="0" destOrd="0" presId="urn:microsoft.com/office/officeart/2005/8/layout/default"/>
    <dgm:cxn modelId="{E095B286-B723-4EA6-A985-E51FB79F24F2}" type="presParOf" srcId="{40E38FF8-EECC-4FC5-A459-8828810F94FD}" destId="{229D172B-FED8-44D3-9B62-8873DFF7621F}" srcOrd="1" destOrd="0" presId="urn:microsoft.com/office/officeart/2005/8/layout/default"/>
    <dgm:cxn modelId="{6B01AB77-9A41-4D61-B7B9-0A582550A999}" type="presParOf" srcId="{40E38FF8-EECC-4FC5-A459-8828810F94FD}" destId="{ACAC3A3E-FE76-4F6C-AADA-9905C365ACD1}" srcOrd="2" destOrd="0" presId="urn:microsoft.com/office/officeart/2005/8/layout/default"/>
    <dgm:cxn modelId="{57ED1ADD-8D12-446C-BE40-95D612AB3C39}" type="presParOf" srcId="{40E38FF8-EECC-4FC5-A459-8828810F94FD}" destId="{16D1DEAD-9DB0-4F3C-A145-519CC28A6FF2}" srcOrd="3" destOrd="0" presId="urn:microsoft.com/office/officeart/2005/8/layout/default"/>
    <dgm:cxn modelId="{D0BA35A2-1C9B-49ED-A489-2E3C43ABEDA9}" type="presParOf" srcId="{40E38FF8-EECC-4FC5-A459-8828810F94FD}" destId="{74777D44-5CDC-4447-94E9-97692DD3F1F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6EFD4B-E7EB-4A7C-834B-B877E87E50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6434A-E589-4324-B0D1-14C4FB14CBD6}">
      <dgm:prSet phldrT="[Text]"/>
      <dgm:spPr/>
      <dgm:t>
        <a:bodyPr/>
        <a:lstStyle/>
        <a:p>
          <a:r>
            <a:rPr lang="ro-RO" dirty="0"/>
            <a:t>Versatile</a:t>
          </a:r>
          <a:endParaRPr lang="en-US" dirty="0"/>
        </a:p>
      </dgm:t>
    </dgm:pt>
    <dgm:pt modelId="{17C5C0DA-CA47-4E6D-9019-A8F417FCE778}" type="parTrans" cxnId="{D8AC0A5D-5FE4-4B13-8661-412169E4FB2F}">
      <dgm:prSet/>
      <dgm:spPr/>
      <dgm:t>
        <a:bodyPr/>
        <a:lstStyle/>
        <a:p>
          <a:endParaRPr lang="en-US"/>
        </a:p>
      </dgm:t>
    </dgm:pt>
    <dgm:pt modelId="{71340F93-85CC-4014-B132-2FA422EED314}" type="sibTrans" cxnId="{D8AC0A5D-5FE4-4B13-8661-412169E4FB2F}">
      <dgm:prSet/>
      <dgm:spPr/>
      <dgm:t>
        <a:bodyPr/>
        <a:lstStyle/>
        <a:p>
          <a:endParaRPr lang="en-US"/>
        </a:p>
      </dgm:t>
    </dgm:pt>
    <dgm:pt modelId="{DB7B2568-4B76-4B21-A2B0-4B76088C2E52}">
      <dgm:prSet phldrT="[Text]"/>
      <dgm:spPr/>
      <dgm:t>
        <a:bodyPr/>
        <a:lstStyle/>
        <a:p>
          <a:r>
            <a:rPr lang="ro-RO" dirty="0" err="1"/>
            <a:t>Database</a:t>
          </a:r>
          <a:r>
            <a:rPr lang="ro-RO" dirty="0"/>
            <a:t> agnostic</a:t>
          </a:r>
          <a:endParaRPr lang="en-US" dirty="0"/>
        </a:p>
      </dgm:t>
    </dgm:pt>
    <dgm:pt modelId="{FF0E496F-ED96-4632-A6A8-7C459F50CA53}" type="parTrans" cxnId="{5AC4F2B1-01C8-477B-BFD9-9429D6DA5BC7}">
      <dgm:prSet/>
      <dgm:spPr/>
      <dgm:t>
        <a:bodyPr/>
        <a:lstStyle/>
        <a:p>
          <a:endParaRPr lang="en-US"/>
        </a:p>
      </dgm:t>
    </dgm:pt>
    <dgm:pt modelId="{3C6A4BC1-5C34-48A7-865A-8393CE18D471}" type="sibTrans" cxnId="{5AC4F2B1-01C8-477B-BFD9-9429D6DA5BC7}">
      <dgm:prSet/>
      <dgm:spPr/>
      <dgm:t>
        <a:bodyPr/>
        <a:lstStyle/>
        <a:p>
          <a:endParaRPr lang="en-US"/>
        </a:p>
      </dgm:t>
    </dgm:pt>
    <dgm:pt modelId="{FD7DD356-5A91-4E62-9BC9-5B7F9DD38504}">
      <dgm:prSet phldrT="[Text]"/>
      <dgm:spPr/>
      <dgm:t>
        <a:bodyPr/>
        <a:lstStyle/>
        <a:p>
          <a:r>
            <a:rPr lang="en-US" noProof="0" dirty="0"/>
            <a:t>Easy</a:t>
          </a:r>
          <a:r>
            <a:rPr lang="en-US" baseline="0" noProof="0" dirty="0"/>
            <a:t> Authentication</a:t>
          </a:r>
          <a:endParaRPr lang="en-US" noProof="0" dirty="0"/>
        </a:p>
      </dgm:t>
    </dgm:pt>
    <dgm:pt modelId="{AD36D67E-974B-4054-9C34-8F61644F9649}" type="parTrans" cxnId="{61D803FB-AA44-4E56-BCC1-CEBC6F7E1896}">
      <dgm:prSet/>
      <dgm:spPr/>
      <dgm:t>
        <a:bodyPr/>
        <a:lstStyle/>
        <a:p>
          <a:endParaRPr lang="en-US"/>
        </a:p>
      </dgm:t>
    </dgm:pt>
    <dgm:pt modelId="{0AD37E6C-BA3D-4DF0-BFA7-50C9E26D3773}" type="sibTrans" cxnId="{61D803FB-AA44-4E56-BCC1-CEBC6F7E1896}">
      <dgm:prSet/>
      <dgm:spPr/>
      <dgm:t>
        <a:bodyPr/>
        <a:lstStyle/>
        <a:p>
          <a:endParaRPr lang="en-US"/>
        </a:p>
      </dgm:t>
    </dgm:pt>
    <dgm:pt modelId="{40E38FF8-EECC-4FC5-A459-8828810F94FD}" type="pres">
      <dgm:prSet presAssocID="{576EFD4B-E7EB-4A7C-834B-B877E87E5028}" presName="diagram" presStyleCnt="0">
        <dgm:presLayoutVars>
          <dgm:dir/>
          <dgm:resizeHandles val="exact"/>
        </dgm:presLayoutVars>
      </dgm:prSet>
      <dgm:spPr/>
    </dgm:pt>
    <dgm:pt modelId="{11C4725F-461F-4712-90C0-516B067F03E7}" type="pres">
      <dgm:prSet presAssocID="{5D36434A-E589-4324-B0D1-14C4FB14CBD6}" presName="node" presStyleLbl="node1" presStyleIdx="0" presStyleCnt="3" custLinFactNeighborX="-1632" custLinFactNeighborY="2406">
        <dgm:presLayoutVars>
          <dgm:bulletEnabled val="1"/>
        </dgm:presLayoutVars>
      </dgm:prSet>
      <dgm:spPr/>
    </dgm:pt>
    <dgm:pt modelId="{229D172B-FED8-44D3-9B62-8873DFF7621F}" type="pres">
      <dgm:prSet presAssocID="{71340F93-85CC-4014-B132-2FA422EED314}" presName="sibTrans" presStyleCnt="0"/>
      <dgm:spPr/>
    </dgm:pt>
    <dgm:pt modelId="{ACAC3A3E-FE76-4F6C-AADA-9905C365ACD1}" type="pres">
      <dgm:prSet presAssocID="{DB7B2568-4B76-4B21-A2B0-4B76088C2E52}" presName="node" presStyleLbl="node1" presStyleIdx="1" presStyleCnt="3" custLinFactNeighborX="-1165" custLinFactNeighborY="2406">
        <dgm:presLayoutVars>
          <dgm:bulletEnabled val="1"/>
        </dgm:presLayoutVars>
      </dgm:prSet>
      <dgm:spPr/>
    </dgm:pt>
    <dgm:pt modelId="{16D1DEAD-9DB0-4F3C-A145-519CC28A6FF2}" type="pres">
      <dgm:prSet presAssocID="{3C6A4BC1-5C34-48A7-865A-8393CE18D471}" presName="sibTrans" presStyleCnt="0"/>
      <dgm:spPr/>
    </dgm:pt>
    <dgm:pt modelId="{74777D44-5CDC-4447-94E9-97692DD3F1FC}" type="pres">
      <dgm:prSet presAssocID="{FD7DD356-5A91-4E62-9BC9-5B7F9DD38504}" presName="node" presStyleLbl="node1" presStyleIdx="2" presStyleCnt="3" custLinFactNeighborX="229" custLinFactNeighborY="-2677">
        <dgm:presLayoutVars>
          <dgm:bulletEnabled val="1"/>
        </dgm:presLayoutVars>
      </dgm:prSet>
      <dgm:spPr/>
    </dgm:pt>
  </dgm:ptLst>
  <dgm:cxnLst>
    <dgm:cxn modelId="{D8AC0A5D-5FE4-4B13-8661-412169E4FB2F}" srcId="{576EFD4B-E7EB-4A7C-834B-B877E87E5028}" destId="{5D36434A-E589-4324-B0D1-14C4FB14CBD6}" srcOrd="0" destOrd="0" parTransId="{17C5C0DA-CA47-4E6D-9019-A8F417FCE778}" sibTransId="{71340F93-85CC-4014-B132-2FA422EED314}"/>
    <dgm:cxn modelId="{40E2FA54-5553-48C9-91EA-4862D68B87A3}" type="presOf" srcId="{576EFD4B-E7EB-4A7C-834B-B877E87E5028}" destId="{40E38FF8-EECC-4FC5-A459-8828810F94FD}" srcOrd="0" destOrd="0" presId="urn:microsoft.com/office/officeart/2005/8/layout/default"/>
    <dgm:cxn modelId="{5AC4F2B1-01C8-477B-BFD9-9429D6DA5BC7}" srcId="{576EFD4B-E7EB-4A7C-834B-B877E87E5028}" destId="{DB7B2568-4B76-4B21-A2B0-4B76088C2E52}" srcOrd="1" destOrd="0" parTransId="{FF0E496F-ED96-4632-A6A8-7C459F50CA53}" sibTransId="{3C6A4BC1-5C34-48A7-865A-8393CE18D471}"/>
    <dgm:cxn modelId="{1D6C89D1-6A09-4137-88B6-4AF664DD130A}" type="presOf" srcId="{5D36434A-E589-4324-B0D1-14C4FB14CBD6}" destId="{11C4725F-461F-4712-90C0-516B067F03E7}" srcOrd="0" destOrd="0" presId="urn:microsoft.com/office/officeart/2005/8/layout/default"/>
    <dgm:cxn modelId="{70B202EF-9B45-429F-A1D4-1946E8B5EBAC}" type="presOf" srcId="{DB7B2568-4B76-4B21-A2B0-4B76088C2E52}" destId="{ACAC3A3E-FE76-4F6C-AADA-9905C365ACD1}" srcOrd="0" destOrd="0" presId="urn:microsoft.com/office/officeart/2005/8/layout/default"/>
    <dgm:cxn modelId="{F2BE12F0-9875-47DF-9186-DEAD3D255D8F}" type="presOf" srcId="{FD7DD356-5A91-4E62-9BC9-5B7F9DD38504}" destId="{74777D44-5CDC-4447-94E9-97692DD3F1FC}" srcOrd="0" destOrd="0" presId="urn:microsoft.com/office/officeart/2005/8/layout/default"/>
    <dgm:cxn modelId="{61D803FB-AA44-4E56-BCC1-CEBC6F7E1896}" srcId="{576EFD4B-E7EB-4A7C-834B-B877E87E5028}" destId="{FD7DD356-5A91-4E62-9BC9-5B7F9DD38504}" srcOrd="2" destOrd="0" parTransId="{AD36D67E-974B-4054-9C34-8F61644F9649}" sibTransId="{0AD37E6C-BA3D-4DF0-BFA7-50C9E26D3773}"/>
    <dgm:cxn modelId="{9C4674B2-E1AE-40DC-B99A-997C61BF21CF}" type="presParOf" srcId="{40E38FF8-EECC-4FC5-A459-8828810F94FD}" destId="{11C4725F-461F-4712-90C0-516B067F03E7}" srcOrd="0" destOrd="0" presId="urn:microsoft.com/office/officeart/2005/8/layout/default"/>
    <dgm:cxn modelId="{E095B286-B723-4EA6-A985-E51FB79F24F2}" type="presParOf" srcId="{40E38FF8-EECC-4FC5-A459-8828810F94FD}" destId="{229D172B-FED8-44D3-9B62-8873DFF7621F}" srcOrd="1" destOrd="0" presId="urn:microsoft.com/office/officeart/2005/8/layout/default"/>
    <dgm:cxn modelId="{6B01AB77-9A41-4D61-B7B9-0A582550A999}" type="presParOf" srcId="{40E38FF8-EECC-4FC5-A459-8828810F94FD}" destId="{ACAC3A3E-FE76-4F6C-AADA-9905C365ACD1}" srcOrd="2" destOrd="0" presId="urn:microsoft.com/office/officeart/2005/8/layout/default"/>
    <dgm:cxn modelId="{57ED1ADD-8D12-446C-BE40-95D612AB3C39}" type="presParOf" srcId="{40E38FF8-EECC-4FC5-A459-8828810F94FD}" destId="{16D1DEAD-9DB0-4F3C-A145-519CC28A6FF2}" srcOrd="3" destOrd="0" presId="urn:microsoft.com/office/officeart/2005/8/layout/default"/>
    <dgm:cxn modelId="{D0BA35A2-1C9B-49ED-A489-2E3C43ABEDA9}" type="presParOf" srcId="{40E38FF8-EECC-4FC5-A459-8828810F94FD}" destId="{74777D44-5CDC-4447-94E9-97692DD3F1F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5D047D-082E-4441-A59D-4BC8ED4989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B0591-DB89-46F7-AADE-E33AE2AE867B}">
      <dgm:prSet phldrT="[Text]"/>
      <dgm:spPr>
        <a:solidFill>
          <a:srgbClr val="FF0000"/>
        </a:solidFill>
      </dgm:spPr>
      <dgm:t>
        <a:bodyPr/>
        <a:lstStyle/>
        <a:p>
          <a:r>
            <a:rPr lang="ro-RO" dirty="0" err="1"/>
            <a:t>Can’t</a:t>
          </a:r>
          <a:r>
            <a:rPr lang="ro-RO" dirty="0"/>
            <a:t> </a:t>
          </a:r>
          <a:r>
            <a:rPr lang="ro-RO" dirty="0" err="1"/>
            <a:t>be</a:t>
          </a:r>
          <a:r>
            <a:rPr lang="ro-RO" dirty="0"/>
            <a:t> </a:t>
          </a:r>
          <a:r>
            <a:rPr lang="ro-RO" dirty="0" err="1"/>
            <a:t>your</a:t>
          </a:r>
          <a:r>
            <a:rPr lang="ro-RO" dirty="0"/>
            <a:t> final </a:t>
          </a:r>
          <a:r>
            <a:rPr lang="ro-RO" dirty="0" err="1"/>
            <a:t>choice</a:t>
          </a:r>
          <a:endParaRPr lang="en-US" dirty="0"/>
        </a:p>
      </dgm:t>
    </dgm:pt>
    <dgm:pt modelId="{04A3E02E-AFFE-49F5-B2D8-D4F821B763EE}" type="parTrans" cxnId="{12B00A5A-DAD3-4D2C-B5EA-B8A209C88CF8}">
      <dgm:prSet/>
      <dgm:spPr/>
      <dgm:t>
        <a:bodyPr/>
        <a:lstStyle/>
        <a:p>
          <a:endParaRPr lang="en-US"/>
        </a:p>
      </dgm:t>
    </dgm:pt>
    <dgm:pt modelId="{94E8CF22-2233-4FF9-BB22-A8DA3386E9B8}" type="sibTrans" cxnId="{12B00A5A-DAD3-4D2C-B5EA-B8A209C88CF8}">
      <dgm:prSet/>
      <dgm:spPr/>
      <dgm:t>
        <a:bodyPr/>
        <a:lstStyle/>
        <a:p>
          <a:endParaRPr lang="en-US"/>
        </a:p>
      </dgm:t>
    </dgm:pt>
    <dgm:pt modelId="{6C51392C-62E8-42EA-B01A-B2EE4DEE6E28}">
      <dgm:prSet phldrT="[Text]"/>
      <dgm:spPr/>
      <dgm:t>
        <a:bodyPr/>
        <a:lstStyle/>
        <a:p>
          <a:r>
            <a:rPr lang="ro-RO" dirty="0"/>
            <a:t>FAST ACCESS</a:t>
          </a:r>
          <a:endParaRPr lang="en-US" dirty="0"/>
        </a:p>
      </dgm:t>
    </dgm:pt>
    <dgm:pt modelId="{4678140C-1535-41FE-93AD-3506333B99E7}" type="parTrans" cxnId="{61682DCE-DD08-45E2-80B1-53F916B56AA7}">
      <dgm:prSet/>
      <dgm:spPr/>
      <dgm:t>
        <a:bodyPr/>
        <a:lstStyle/>
        <a:p>
          <a:endParaRPr lang="en-US"/>
        </a:p>
      </dgm:t>
    </dgm:pt>
    <dgm:pt modelId="{C4731DCB-40AA-4B86-A42F-3C533E8C5445}" type="sibTrans" cxnId="{61682DCE-DD08-45E2-80B1-53F916B56AA7}">
      <dgm:prSet/>
      <dgm:spPr/>
      <dgm:t>
        <a:bodyPr/>
        <a:lstStyle/>
        <a:p>
          <a:endParaRPr lang="en-US"/>
        </a:p>
      </dgm:t>
    </dgm:pt>
    <dgm:pt modelId="{6178A89E-DCFC-4E71-9F7B-9056E4033F1D}" type="pres">
      <dgm:prSet presAssocID="{CD5D047D-082E-4441-A59D-4BC8ED4989C6}" presName="diagram" presStyleCnt="0">
        <dgm:presLayoutVars>
          <dgm:dir/>
          <dgm:resizeHandles val="exact"/>
        </dgm:presLayoutVars>
      </dgm:prSet>
      <dgm:spPr/>
    </dgm:pt>
    <dgm:pt modelId="{7B973B43-3420-4019-82BB-CCFB963699C7}" type="pres">
      <dgm:prSet presAssocID="{1B4B0591-DB89-46F7-AADE-E33AE2AE867B}" presName="node" presStyleLbl="node1" presStyleIdx="0" presStyleCnt="2" custLinFactX="3510" custLinFactNeighborX="100000" custLinFactNeighborY="3929">
        <dgm:presLayoutVars>
          <dgm:bulletEnabled val="1"/>
        </dgm:presLayoutVars>
      </dgm:prSet>
      <dgm:spPr/>
    </dgm:pt>
    <dgm:pt modelId="{FBEDEBF6-6B80-497D-AA06-EE49FC434B08}" type="pres">
      <dgm:prSet presAssocID="{94E8CF22-2233-4FF9-BB22-A8DA3386E9B8}" presName="sibTrans" presStyleCnt="0"/>
      <dgm:spPr/>
    </dgm:pt>
    <dgm:pt modelId="{709F2598-AE16-4E16-B17A-4C844024A9DD}" type="pres">
      <dgm:prSet presAssocID="{6C51392C-62E8-42EA-B01A-B2EE4DEE6E28}" presName="node" presStyleLbl="node1" presStyleIdx="1" presStyleCnt="2" custLinFactX="-10026" custLinFactNeighborX="-100000" custLinFactNeighborY="3329">
        <dgm:presLayoutVars>
          <dgm:bulletEnabled val="1"/>
        </dgm:presLayoutVars>
      </dgm:prSet>
      <dgm:spPr/>
    </dgm:pt>
  </dgm:ptLst>
  <dgm:cxnLst>
    <dgm:cxn modelId="{12B00A5A-DAD3-4D2C-B5EA-B8A209C88CF8}" srcId="{CD5D047D-082E-4441-A59D-4BC8ED4989C6}" destId="{1B4B0591-DB89-46F7-AADE-E33AE2AE867B}" srcOrd="0" destOrd="0" parTransId="{04A3E02E-AFFE-49F5-B2D8-D4F821B763EE}" sibTransId="{94E8CF22-2233-4FF9-BB22-A8DA3386E9B8}"/>
    <dgm:cxn modelId="{597C9592-24F8-41C4-9E6B-D0A388665A23}" type="presOf" srcId="{1B4B0591-DB89-46F7-AADE-E33AE2AE867B}" destId="{7B973B43-3420-4019-82BB-CCFB963699C7}" srcOrd="0" destOrd="0" presId="urn:microsoft.com/office/officeart/2005/8/layout/default"/>
    <dgm:cxn modelId="{72C2AD94-AD2C-400C-85C2-8BF8826F7895}" type="presOf" srcId="{CD5D047D-082E-4441-A59D-4BC8ED4989C6}" destId="{6178A89E-DCFC-4E71-9F7B-9056E4033F1D}" srcOrd="0" destOrd="0" presId="urn:microsoft.com/office/officeart/2005/8/layout/default"/>
    <dgm:cxn modelId="{D2B09AB2-A1E1-4307-B57C-985D86E04A7D}" type="presOf" srcId="{6C51392C-62E8-42EA-B01A-B2EE4DEE6E28}" destId="{709F2598-AE16-4E16-B17A-4C844024A9DD}" srcOrd="0" destOrd="0" presId="urn:microsoft.com/office/officeart/2005/8/layout/default"/>
    <dgm:cxn modelId="{61682DCE-DD08-45E2-80B1-53F916B56AA7}" srcId="{CD5D047D-082E-4441-A59D-4BC8ED4989C6}" destId="{6C51392C-62E8-42EA-B01A-B2EE4DEE6E28}" srcOrd="1" destOrd="0" parTransId="{4678140C-1535-41FE-93AD-3506333B99E7}" sibTransId="{C4731DCB-40AA-4B86-A42F-3C533E8C5445}"/>
    <dgm:cxn modelId="{F82E5507-A65B-4A9D-B891-E9783370D444}" type="presParOf" srcId="{6178A89E-DCFC-4E71-9F7B-9056E4033F1D}" destId="{7B973B43-3420-4019-82BB-CCFB963699C7}" srcOrd="0" destOrd="0" presId="urn:microsoft.com/office/officeart/2005/8/layout/default"/>
    <dgm:cxn modelId="{AD17DEBD-002D-4354-9B6F-03EF2C95BAD7}" type="presParOf" srcId="{6178A89E-DCFC-4E71-9F7B-9056E4033F1D}" destId="{FBEDEBF6-6B80-497D-AA06-EE49FC434B08}" srcOrd="1" destOrd="0" presId="urn:microsoft.com/office/officeart/2005/8/layout/default"/>
    <dgm:cxn modelId="{74436E80-2A71-4BA2-A28E-31CDD51BE387}" type="presParOf" srcId="{6178A89E-DCFC-4E71-9F7B-9056E4033F1D}" destId="{709F2598-AE16-4E16-B17A-4C844024A9D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725F-461F-4712-90C0-516B067F03E7}">
      <dsp:nvSpPr>
        <dsp:cNvPr id="0" name=""/>
        <dsp:cNvSpPr/>
      </dsp:nvSpPr>
      <dsp:spPr>
        <a:xfrm>
          <a:off x="71030" y="307159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 dirty="0"/>
            <a:t>Cross</a:t>
          </a:r>
          <a:r>
            <a:rPr lang="ro-RO" sz="4700" kern="1200" baseline="0" dirty="0"/>
            <a:t> </a:t>
          </a:r>
          <a:r>
            <a:rPr lang="ro-RO" sz="4700" kern="1200" baseline="0" dirty="0" err="1"/>
            <a:t>Platform</a:t>
          </a:r>
          <a:endParaRPr lang="en-US" sz="4700" kern="1200" dirty="0"/>
        </a:p>
      </dsp:txBody>
      <dsp:txXfrm>
        <a:off x="71030" y="307159"/>
        <a:ext cx="3869531" cy="2321718"/>
      </dsp:txXfrm>
    </dsp:sp>
    <dsp:sp modelId="{ACAC3A3E-FE76-4F6C-AADA-9905C365ACD1}">
      <dsp:nvSpPr>
        <dsp:cNvPr id="0" name=""/>
        <dsp:cNvSpPr/>
      </dsp:nvSpPr>
      <dsp:spPr>
        <a:xfrm>
          <a:off x="4258468" y="307159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 dirty="0"/>
            <a:t>C#</a:t>
          </a:r>
          <a:endParaRPr lang="en-US" sz="4700" kern="1200" dirty="0"/>
        </a:p>
      </dsp:txBody>
      <dsp:txXfrm>
        <a:off x="4258468" y="307159"/>
        <a:ext cx="3869531" cy="2321718"/>
      </dsp:txXfrm>
    </dsp:sp>
    <dsp:sp modelId="{74777D44-5CDC-4447-94E9-97692DD3F1FC}">
      <dsp:nvSpPr>
        <dsp:cNvPr id="0" name=""/>
        <dsp:cNvSpPr/>
      </dsp:nvSpPr>
      <dsp:spPr>
        <a:xfrm>
          <a:off x="2277630" y="283914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 dirty="0"/>
            <a:t>Visual Studio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700" kern="1200" dirty="0" err="1"/>
            <a:t>Compatibility</a:t>
          </a:r>
          <a:endParaRPr lang="en-US" sz="4700" kern="1200" dirty="0"/>
        </a:p>
      </dsp:txBody>
      <dsp:txXfrm>
        <a:off x="2277630" y="2839148"/>
        <a:ext cx="3869531" cy="232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725F-461F-4712-90C0-516B067F03E7}">
      <dsp:nvSpPr>
        <dsp:cNvPr id="0" name=""/>
        <dsp:cNvSpPr/>
      </dsp:nvSpPr>
      <dsp:spPr>
        <a:xfrm>
          <a:off x="0" y="24999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 dirty="0"/>
            <a:t>Intuitive</a:t>
          </a:r>
          <a:r>
            <a:rPr lang="ro-RO" sz="3600" kern="1200" baseline="0" dirty="0"/>
            <a:t> </a:t>
          </a:r>
          <a:r>
            <a:rPr lang="ro-RO" sz="3600" kern="1200" baseline="0" dirty="0" err="1"/>
            <a:t>tools</a:t>
          </a:r>
          <a:endParaRPr lang="en-US" sz="3600" kern="1200" dirty="0"/>
        </a:p>
      </dsp:txBody>
      <dsp:txXfrm>
        <a:off x="0" y="249998"/>
        <a:ext cx="3869531" cy="2321718"/>
      </dsp:txXfrm>
    </dsp:sp>
    <dsp:sp modelId="{ACAC3A3E-FE76-4F6C-AADA-9905C365ACD1}">
      <dsp:nvSpPr>
        <dsp:cNvPr id="0" name=""/>
        <dsp:cNvSpPr/>
      </dsp:nvSpPr>
      <dsp:spPr>
        <a:xfrm>
          <a:off x="4212396" y="24999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 dirty="0"/>
            <a:t>C#</a:t>
          </a:r>
          <a:endParaRPr lang="en-US" sz="3600" kern="1200" dirty="0"/>
        </a:p>
      </dsp:txBody>
      <dsp:txXfrm>
        <a:off x="4212396" y="249998"/>
        <a:ext cx="3869531" cy="2321718"/>
      </dsp:txXfrm>
    </dsp:sp>
    <dsp:sp modelId="{74777D44-5CDC-4447-94E9-97692DD3F1FC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 dirty="0" err="1"/>
            <a:t>Easy</a:t>
          </a:r>
          <a:r>
            <a:rPr lang="ro-RO" sz="3600" kern="1200" baseline="0" dirty="0"/>
            <a:t> </a:t>
          </a:r>
          <a:r>
            <a:rPr lang="ro-RO" sz="3600" kern="1200" baseline="0" dirty="0" err="1"/>
            <a:t>to</a:t>
          </a:r>
          <a:r>
            <a:rPr lang="ro-RO" sz="3600" kern="1200" baseline="0" dirty="0"/>
            <a:t> </a:t>
          </a:r>
          <a:r>
            <a:rPr lang="ro-RO" sz="3600" kern="1200" baseline="0" dirty="0" err="1"/>
            <a:t>impmlement</a:t>
          </a:r>
          <a:r>
            <a:rPr lang="ro-RO" sz="3600" kern="1200" baseline="0" dirty="0"/>
            <a:t> </a:t>
          </a:r>
          <a:r>
            <a:rPr lang="ro-RO" sz="3600" kern="1200" baseline="0" dirty="0" err="1"/>
            <a:t>http</a:t>
          </a:r>
          <a:r>
            <a:rPr lang="ro-RO" sz="3600" kern="1200" baseline="0" dirty="0"/>
            <a:t> </a:t>
          </a:r>
          <a:r>
            <a:rPr lang="ro-RO" sz="3600" kern="1200" baseline="0" dirty="0" err="1"/>
            <a:t>communication</a:t>
          </a:r>
          <a:endParaRPr lang="en-US" sz="3600" kern="1200" dirty="0"/>
        </a:p>
      </dsp:txBody>
      <dsp:txXfrm>
        <a:off x="2129234" y="2902810"/>
        <a:ext cx="3869531" cy="2321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725F-461F-4712-90C0-516B067F03E7}">
      <dsp:nvSpPr>
        <dsp:cNvPr id="0" name=""/>
        <dsp:cNvSpPr/>
      </dsp:nvSpPr>
      <dsp:spPr>
        <a:xfrm>
          <a:off x="0" y="24999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 dirty="0"/>
            <a:t>Versatile</a:t>
          </a:r>
          <a:endParaRPr lang="en-US" sz="4200" kern="1200" dirty="0"/>
        </a:p>
      </dsp:txBody>
      <dsp:txXfrm>
        <a:off x="0" y="249998"/>
        <a:ext cx="3869531" cy="2321718"/>
      </dsp:txXfrm>
    </dsp:sp>
    <dsp:sp modelId="{ACAC3A3E-FE76-4F6C-AADA-9905C365ACD1}">
      <dsp:nvSpPr>
        <dsp:cNvPr id="0" name=""/>
        <dsp:cNvSpPr/>
      </dsp:nvSpPr>
      <dsp:spPr>
        <a:xfrm>
          <a:off x="4212396" y="24999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 dirty="0" err="1"/>
            <a:t>Database</a:t>
          </a:r>
          <a:r>
            <a:rPr lang="ro-RO" sz="4200" kern="1200" dirty="0"/>
            <a:t> agnostic</a:t>
          </a:r>
          <a:endParaRPr lang="en-US" sz="4200" kern="1200" dirty="0"/>
        </a:p>
      </dsp:txBody>
      <dsp:txXfrm>
        <a:off x="4212396" y="249998"/>
        <a:ext cx="3869531" cy="2321718"/>
      </dsp:txXfrm>
    </dsp:sp>
    <dsp:sp modelId="{74777D44-5CDC-4447-94E9-97692DD3F1FC}">
      <dsp:nvSpPr>
        <dsp:cNvPr id="0" name=""/>
        <dsp:cNvSpPr/>
      </dsp:nvSpPr>
      <dsp:spPr>
        <a:xfrm>
          <a:off x="2138095" y="2840657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noProof="0" dirty="0"/>
            <a:t>Easy</a:t>
          </a:r>
          <a:r>
            <a:rPr lang="en-US" sz="4200" kern="1200" baseline="0" noProof="0" dirty="0"/>
            <a:t> Authentication</a:t>
          </a:r>
          <a:endParaRPr lang="en-US" sz="4200" kern="1200" noProof="0" dirty="0"/>
        </a:p>
      </dsp:txBody>
      <dsp:txXfrm>
        <a:off x="2138095" y="2840657"/>
        <a:ext cx="3869531" cy="2321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3B43-3420-4019-82BB-CCFB963699C7}">
      <dsp:nvSpPr>
        <dsp:cNvPr id="0" name=""/>
        <dsp:cNvSpPr/>
      </dsp:nvSpPr>
      <dsp:spPr>
        <a:xfrm>
          <a:off x="2760939" y="416855"/>
          <a:ext cx="2666656" cy="1599993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 dirty="0" err="1"/>
            <a:t>Can’t</a:t>
          </a:r>
          <a:r>
            <a:rPr lang="ro-RO" sz="3200" kern="1200" dirty="0"/>
            <a:t> </a:t>
          </a:r>
          <a:r>
            <a:rPr lang="ro-RO" sz="3200" kern="1200" dirty="0" err="1"/>
            <a:t>be</a:t>
          </a:r>
          <a:r>
            <a:rPr lang="ro-RO" sz="3200" kern="1200" dirty="0"/>
            <a:t> </a:t>
          </a:r>
          <a:r>
            <a:rPr lang="ro-RO" sz="3200" kern="1200" dirty="0" err="1"/>
            <a:t>your</a:t>
          </a:r>
          <a:r>
            <a:rPr lang="ro-RO" sz="3200" kern="1200" dirty="0"/>
            <a:t> final </a:t>
          </a:r>
          <a:r>
            <a:rPr lang="ro-RO" sz="3200" kern="1200" dirty="0" err="1"/>
            <a:t>choice</a:t>
          </a:r>
          <a:endParaRPr lang="en-US" sz="3200" kern="1200" dirty="0"/>
        </a:p>
      </dsp:txBody>
      <dsp:txXfrm>
        <a:off x="2760939" y="416855"/>
        <a:ext cx="2666656" cy="1599993"/>
      </dsp:txXfrm>
    </dsp:sp>
    <dsp:sp modelId="{709F2598-AE16-4E16-B17A-4C844024A9DD}">
      <dsp:nvSpPr>
        <dsp:cNvPr id="0" name=""/>
        <dsp:cNvSpPr/>
      </dsp:nvSpPr>
      <dsp:spPr>
        <a:xfrm>
          <a:off x="0" y="407255"/>
          <a:ext cx="2666656" cy="1599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 dirty="0"/>
            <a:t>FAST ACCESS</a:t>
          </a:r>
          <a:endParaRPr lang="en-US" sz="3200" kern="1200" dirty="0"/>
        </a:p>
      </dsp:txBody>
      <dsp:txXfrm>
        <a:off x="0" y="407255"/>
        <a:ext cx="2666656" cy="159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7/18/2020 7:42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7/18/2020 7:42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7/18/2020 8:39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9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7/18/2020 8:39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7/18/2020 8:40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7/18/2020 7:48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0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20939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1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1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7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5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6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7/18/2020 7:42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6572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7/18/2020 7:57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7/18/2020 7:42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7/18/2020 8:29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083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7/18/2020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1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6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0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7/18/2020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424" y="1169108"/>
            <a:ext cx="10995736" cy="553998"/>
          </a:xfrm>
        </p:spPr>
        <p:txBody>
          <a:bodyPr/>
          <a:lstStyle/>
          <a:p>
            <a:r>
              <a:rPr lang="ro-RO" dirty="0" err="1"/>
              <a:t>Medib</a:t>
            </a:r>
            <a:r>
              <a:rPr lang="ro-RO" dirty="0"/>
              <a:t> – medical </a:t>
            </a:r>
            <a:r>
              <a:rPr lang="ro-RO" dirty="0" err="1"/>
              <a:t>assistant</a:t>
            </a:r>
            <a:r>
              <a:rPr lang="ro-RO" dirty="0"/>
              <a:t> for </a:t>
            </a:r>
            <a:r>
              <a:rPr lang="ro-RO" dirty="0" err="1"/>
              <a:t>doctors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patients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95424" y="1792860"/>
            <a:ext cx="11025188" cy="1538883"/>
          </a:xfrm>
        </p:spPr>
        <p:txBody>
          <a:bodyPr/>
          <a:lstStyle/>
          <a:p>
            <a:r>
              <a:rPr lang="ro-RO" dirty="0"/>
              <a:t>Corcodel Iulia-Maria</a:t>
            </a:r>
          </a:p>
          <a:p>
            <a:r>
              <a:rPr lang="en-US" dirty="0"/>
              <a:t>R</a:t>
            </a:r>
            <a:r>
              <a:rPr lang="ro-RO" dirty="0" err="1"/>
              <a:t>ăzvan</a:t>
            </a:r>
            <a:r>
              <a:rPr lang="ro-RO" dirty="0"/>
              <a:t> – Nicolae </a:t>
            </a:r>
            <a:r>
              <a:rPr lang="ro-RO" dirty="0" err="1"/>
              <a:t>Vîrtan</a:t>
            </a:r>
            <a:endParaRPr lang="ro-RO" dirty="0"/>
          </a:p>
          <a:p>
            <a:r>
              <a:rPr lang="ro-RO" dirty="0"/>
              <a:t>Oprea Theodor-Alin</a:t>
            </a:r>
          </a:p>
          <a:p>
            <a:r>
              <a:rPr lang="ro-RO" dirty="0" err="1"/>
              <a:t>Verna</a:t>
            </a:r>
            <a:r>
              <a:rPr lang="ro-RO" dirty="0"/>
              <a:t> Dorian-Alexandru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04450" y="3052556"/>
            <a:ext cx="3978921" cy="553998"/>
          </a:xfrm>
        </p:spPr>
        <p:txBody>
          <a:bodyPr/>
          <a:lstStyle/>
          <a:p>
            <a:r>
              <a:rPr lang="ro-RO" dirty="0" err="1"/>
              <a:t>Let’s</a:t>
            </a:r>
            <a:r>
              <a:rPr lang="ro-RO" dirty="0"/>
              <a:t> get </a:t>
            </a:r>
            <a:r>
              <a:rPr lang="ro-RO" dirty="0" err="1"/>
              <a:t>to</a:t>
            </a:r>
            <a:r>
              <a:rPr lang="ro-RO" dirty="0"/>
              <a:t> demos!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430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  <a:r>
              <a:rPr lang="ro-RO" dirty="0" err="1"/>
              <a:t>graphic</a:t>
            </a:r>
            <a:r>
              <a:rPr lang="ro-RO" dirty="0"/>
              <a:t> </a:t>
            </a:r>
            <a:r>
              <a:rPr lang="ro-RO" dirty="0" err="1"/>
              <a:t>interface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920942" cy="2843855"/>
          </a:xfrm>
        </p:spPr>
        <p:txBody>
          <a:bodyPr/>
          <a:lstStyle/>
          <a:p>
            <a:r>
              <a:rPr lang="ro-RO" dirty="0"/>
              <a:t>The </a:t>
            </a:r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an </a:t>
            </a:r>
            <a:r>
              <a:rPr lang="ro-RO" dirty="0" err="1"/>
              <a:t>easy</a:t>
            </a:r>
            <a:r>
              <a:rPr lang="ro-RO" dirty="0"/>
              <a:t>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data </a:t>
            </a:r>
            <a:r>
              <a:rPr lang="ro-RO" dirty="0" err="1"/>
              <a:t>and</a:t>
            </a:r>
            <a:r>
              <a:rPr lang="ro-RO" dirty="0"/>
              <a:t> control </a:t>
            </a:r>
            <a:r>
              <a:rPr lang="ro-RO" dirty="0" err="1"/>
              <a:t>the</a:t>
            </a:r>
            <a:r>
              <a:rPr lang="ro-RO" dirty="0"/>
              <a:t> hardware </a:t>
            </a:r>
            <a:r>
              <a:rPr lang="ro-RO" dirty="0" err="1"/>
              <a:t>device</a:t>
            </a:r>
            <a:r>
              <a:rPr lang="ro-RO" dirty="0"/>
              <a:t>.</a:t>
            </a:r>
          </a:p>
          <a:p>
            <a:r>
              <a:rPr lang="ro-RO" dirty="0"/>
              <a:t> </a:t>
            </a:r>
          </a:p>
          <a:p>
            <a:r>
              <a:rPr lang="ro-RO" dirty="0"/>
              <a:t>Best </a:t>
            </a:r>
            <a:r>
              <a:rPr lang="ro-RO" dirty="0" err="1"/>
              <a:t>prototyping</a:t>
            </a:r>
            <a:r>
              <a:rPr lang="ro-RO" dirty="0"/>
              <a:t> </a:t>
            </a:r>
            <a:r>
              <a:rPr lang="ro-RO" dirty="0" err="1"/>
              <a:t>interface</a:t>
            </a:r>
            <a:r>
              <a:rPr lang="ro-RO" dirty="0"/>
              <a:t>: </a:t>
            </a:r>
            <a:r>
              <a:rPr lang="ro-RO" dirty="0" err="1"/>
              <a:t>Arduino</a:t>
            </a:r>
            <a:r>
              <a:rPr lang="ro-RO" dirty="0"/>
              <a:t> Serial Monitor.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ED4125-3F24-4D70-95AC-9ED482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635349"/>
              </p:ext>
            </p:extLst>
          </p:nvPr>
        </p:nvGraphicFramePr>
        <p:xfrm>
          <a:off x="586390" y="3959656"/>
          <a:ext cx="5601346" cy="230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C60919F-C22A-4E56-958D-AE9E9FECB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337" y="807944"/>
            <a:ext cx="4465469" cy="31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515-EE3C-41A4-AED0-C8CF590F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Windows </a:t>
            </a:r>
            <a:r>
              <a:rPr lang="ro-RO" dirty="0" err="1"/>
              <a:t>Forms</a:t>
            </a:r>
            <a:r>
              <a:rPr lang="ro-RO" dirty="0"/>
              <a:t> </a:t>
            </a:r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/>
              <a:t>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09DFC-060A-4D3F-9829-26BBBEDBD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21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409343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44618" y="44039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16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9C953-EE76-45E8-B752-BB760999F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Medib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70563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a </a:t>
            </a:r>
            <a:r>
              <a:rPr lang="ro-RO" dirty="0" err="1"/>
              <a:t>centralized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allows</a:t>
            </a:r>
            <a:r>
              <a:rPr lang="ro-RO" dirty="0"/>
              <a:t> </a:t>
            </a:r>
            <a:r>
              <a:rPr lang="ro-RO" dirty="0" err="1"/>
              <a:t>doctors</a:t>
            </a:r>
            <a:r>
              <a:rPr lang="ro-RO" dirty="0"/>
              <a:t> </a:t>
            </a:r>
            <a:r>
              <a:rPr lang="ro-RO" dirty="0" err="1"/>
              <a:t>to</a:t>
            </a:r>
            <a:endParaRPr lang="ro-RO" dirty="0"/>
          </a:p>
          <a:p>
            <a:r>
              <a:rPr lang="ro-RO" dirty="0"/>
              <a:t>    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complete medical </a:t>
            </a:r>
            <a:r>
              <a:rPr lang="ro-RO" dirty="0" err="1"/>
              <a:t>history</a:t>
            </a:r>
            <a:r>
              <a:rPr lang="ro-RO" dirty="0"/>
              <a:t> of </a:t>
            </a:r>
            <a:r>
              <a:rPr lang="ro-RO" dirty="0" err="1"/>
              <a:t>every</a:t>
            </a:r>
            <a:r>
              <a:rPr lang="ro-RO" dirty="0"/>
              <a:t> </a:t>
            </a:r>
            <a:r>
              <a:rPr lang="ro-RO" dirty="0" err="1"/>
              <a:t>patient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/>
              <a:t>In </a:t>
            </a:r>
            <a:r>
              <a:rPr lang="ro-RO" dirty="0" err="1"/>
              <a:t>the</a:t>
            </a:r>
            <a:r>
              <a:rPr lang="ro-RO" dirty="0"/>
              <a:t> digital era, Romania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  <a:r>
              <a:rPr lang="ro-RO" dirty="0" err="1"/>
              <a:t>paper-based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b="1" dirty="0" err="1"/>
              <a:t>Prevention</a:t>
            </a:r>
            <a:r>
              <a:rPr lang="ro-RO" b="1" dirty="0"/>
              <a:t> </a:t>
            </a:r>
            <a:r>
              <a:rPr lang="ro-RO" b="1" dirty="0" err="1"/>
              <a:t>may</a:t>
            </a:r>
            <a:r>
              <a:rPr lang="ro-RO" b="1" dirty="0"/>
              <a:t> </a:t>
            </a:r>
            <a:r>
              <a:rPr lang="ro-RO" b="1" dirty="0" err="1"/>
              <a:t>help</a:t>
            </a:r>
            <a:r>
              <a:rPr lang="ro-RO" b="1" dirty="0"/>
              <a:t> </a:t>
            </a:r>
            <a:r>
              <a:rPr lang="ro-RO" b="1" dirty="0" err="1"/>
              <a:t>us</a:t>
            </a:r>
            <a:r>
              <a:rPr lang="ro-RO" b="1" dirty="0"/>
              <a:t> </a:t>
            </a:r>
            <a:r>
              <a:rPr lang="ro-RO" b="1" dirty="0" err="1"/>
              <a:t>defeat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most</a:t>
            </a:r>
            <a:r>
              <a:rPr lang="ro-RO" b="1" dirty="0"/>
              <a:t> </a:t>
            </a:r>
            <a:r>
              <a:rPr lang="ro-RO" b="1" dirty="0" err="1"/>
              <a:t>challenging</a:t>
            </a:r>
            <a:r>
              <a:rPr lang="ro-RO" b="1" dirty="0"/>
              <a:t> </a:t>
            </a:r>
            <a:r>
              <a:rPr lang="ro-RO" b="1" dirty="0" err="1"/>
              <a:t>diseases</a:t>
            </a:r>
            <a:r>
              <a:rPr lang="ro-RO" b="1" dirty="0"/>
              <a:t> of </a:t>
            </a:r>
            <a:r>
              <a:rPr lang="ro-RO" b="1" dirty="0" err="1"/>
              <a:t>this</a:t>
            </a:r>
            <a:r>
              <a:rPr lang="ro-RO" b="1" dirty="0"/>
              <a:t> </a:t>
            </a:r>
            <a:r>
              <a:rPr lang="ro-RO" b="1" dirty="0" err="1"/>
              <a:t>century</a:t>
            </a:r>
            <a:r>
              <a:rPr lang="ro-RO" b="1" dirty="0"/>
              <a:t>, </a:t>
            </a:r>
            <a:r>
              <a:rPr lang="ro-RO" b="1" dirty="0" err="1"/>
              <a:t>so</a:t>
            </a:r>
            <a:r>
              <a:rPr lang="ro-RO" b="1" dirty="0"/>
              <a:t> </a:t>
            </a:r>
            <a:r>
              <a:rPr lang="ro-RO" b="1" dirty="0" err="1"/>
              <a:t>we</a:t>
            </a:r>
            <a:r>
              <a:rPr lang="ro-RO" b="1" dirty="0"/>
              <a:t> </a:t>
            </a:r>
            <a:r>
              <a:rPr lang="ro-RO" b="1" dirty="0" err="1"/>
              <a:t>need</a:t>
            </a:r>
            <a:r>
              <a:rPr lang="ro-RO" b="1" dirty="0"/>
              <a:t> </a:t>
            </a:r>
            <a:r>
              <a:rPr lang="ro-RO" b="1" dirty="0" err="1"/>
              <a:t>to</a:t>
            </a:r>
            <a:r>
              <a:rPr lang="ro-RO" b="1" dirty="0"/>
              <a:t> </a:t>
            </a:r>
            <a:r>
              <a:rPr lang="ro-RO" b="1" dirty="0" err="1"/>
              <a:t>involve</a:t>
            </a:r>
            <a:r>
              <a:rPr lang="ro-RO" b="1" dirty="0"/>
              <a:t> </a:t>
            </a:r>
            <a:r>
              <a:rPr lang="ro-RO" b="1" dirty="0" err="1"/>
              <a:t>patients</a:t>
            </a:r>
            <a:r>
              <a:rPr lang="ro-RO" b="1" dirty="0"/>
              <a:t> in </a:t>
            </a:r>
            <a:r>
              <a:rPr lang="ro-RO" b="1" dirty="0" err="1"/>
              <a:t>accessing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understanding</a:t>
            </a:r>
            <a:r>
              <a:rPr lang="ro-RO" b="1" dirty="0"/>
              <a:t> </a:t>
            </a:r>
            <a:r>
              <a:rPr lang="ro-RO" b="1" dirty="0" err="1"/>
              <a:t>their</a:t>
            </a:r>
            <a:r>
              <a:rPr lang="ro-RO" b="1" dirty="0"/>
              <a:t> medical </a:t>
            </a:r>
            <a:r>
              <a:rPr lang="ro-RO" b="1" dirty="0" err="1"/>
              <a:t>datas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bee </a:t>
            </a:r>
            <a:r>
              <a:rPr lang="ro-RO" b="1" dirty="0" err="1"/>
              <a:t>aware</a:t>
            </a:r>
            <a:r>
              <a:rPr lang="ro-RO" b="1" dirty="0"/>
              <a:t> of </a:t>
            </a:r>
            <a:r>
              <a:rPr lang="ro-RO" b="1" dirty="0" err="1"/>
              <a:t>their</a:t>
            </a:r>
            <a:r>
              <a:rPr lang="ro-RO" b="1" dirty="0"/>
              <a:t> </a:t>
            </a:r>
            <a:r>
              <a:rPr lang="ro-RO" b="1" dirty="0" err="1"/>
              <a:t>own</a:t>
            </a:r>
            <a:r>
              <a:rPr lang="ro-RO" b="1" dirty="0"/>
              <a:t> medical record.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177A756-BC2A-40F3-BE45-E4119001C136}"/>
              </a:ext>
            </a:extLst>
          </p:cNvPr>
          <p:cNvSpPr txBox="1">
            <a:spLocks/>
          </p:cNvSpPr>
          <p:nvPr/>
        </p:nvSpPr>
        <p:spPr>
          <a:xfrm>
            <a:off x="495424" y="1169108"/>
            <a:ext cx="10995736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Medib</a:t>
            </a:r>
            <a:r>
              <a:rPr lang="en-US" dirty="0"/>
              <a:t> – medical assistant for doctors and patients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0EF740-BD7F-43AE-AE60-ABA3FB7E4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424" y="1792860"/>
            <a:ext cx="11025188" cy="1538883"/>
          </a:xfrm>
        </p:spPr>
        <p:txBody>
          <a:bodyPr/>
          <a:lstStyle/>
          <a:p>
            <a:r>
              <a:rPr lang="ro-RO" dirty="0"/>
              <a:t>Corcodel Iulia-Maria</a:t>
            </a:r>
          </a:p>
          <a:p>
            <a:r>
              <a:rPr lang="en-US" dirty="0"/>
              <a:t>R</a:t>
            </a:r>
            <a:r>
              <a:rPr lang="ro-RO" dirty="0" err="1"/>
              <a:t>ăzvan</a:t>
            </a:r>
            <a:r>
              <a:rPr lang="ro-RO" dirty="0"/>
              <a:t> – Nicolae </a:t>
            </a:r>
            <a:r>
              <a:rPr lang="ro-RO" dirty="0" err="1"/>
              <a:t>Vîrtan</a:t>
            </a:r>
            <a:endParaRPr lang="ro-RO" dirty="0"/>
          </a:p>
          <a:p>
            <a:r>
              <a:rPr lang="ro-RO" dirty="0"/>
              <a:t>Oprea Theodor-Alin</a:t>
            </a:r>
          </a:p>
          <a:p>
            <a:r>
              <a:rPr lang="ro-RO" dirty="0" err="1"/>
              <a:t>Verna</a:t>
            </a:r>
            <a:r>
              <a:rPr lang="ro-RO" dirty="0"/>
              <a:t> Dorian-Alexandru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Medib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37FBFA0-AA43-4FEE-9527-E8BBF549DB67}"/>
              </a:ext>
            </a:extLst>
          </p:cNvPr>
          <p:cNvSpPr txBox="1">
            <a:spLocks/>
          </p:cNvSpPr>
          <p:nvPr/>
        </p:nvSpPr>
        <p:spPr>
          <a:xfrm>
            <a:off x="586740" y="1372227"/>
            <a:ext cx="11018520" cy="370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a </a:t>
            </a:r>
            <a:r>
              <a:rPr lang="ro-RO" dirty="0" err="1"/>
              <a:t>centralized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allows</a:t>
            </a:r>
            <a:r>
              <a:rPr lang="ro-RO" dirty="0"/>
              <a:t> </a:t>
            </a:r>
            <a:r>
              <a:rPr lang="ro-RO" dirty="0" err="1"/>
              <a:t>doctors</a:t>
            </a:r>
            <a:r>
              <a:rPr lang="ro-RO" dirty="0"/>
              <a:t> </a:t>
            </a:r>
            <a:r>
              <a:rPr lang="ro-RO" dirty="0" err="1"/>
              <a:t>to</a:t>
            </a:r>
            <a:endParaRPr lang="ro-RO" dirty="0"/>
          </a:p>
          <a:p>
            <a:r>
              <a:rPr lang="ro-RO" dirty="0"/>
              <a:t>    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complete medical </a:t>
            </a:r>
            <a:r>
              <a:rPr lang="ro-RO" dirty="0" err="1"/>
              <a:t>history</a:t>
            </a:r>
            <a:r>
              <a:rPr lang="ro-RO" dirty="0"/>
              <a:t> of </a:t>
            </a:r>
            <a:r>
              <a:rPr lang="ro-RO" dirty="0" err="1"/>
              <a:t>every</a:t>
            </a:r>
            <a:r>
              <a:rPr lang="ro-RO" dirty="0"/>
              <a:t> </a:t>
            </a:r>
            <a:r>
              <a:rPr lang="ro-RO" dirty="0" err="1"/>
              <a:t>patient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/>
              <a:t>In </a:t>
            </a:r>
            <a:r>
              <a:rPr lang="ro-RO" dirty="0" err="1"/>
              <a:t>the</a:t>
            </a:r>
            <a:r>
              <a:rPr lang="ro-RO" dirty="0"/>
              <a:t> digital era, Romania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  <a:r>
              <a:rPr lang="ro-RO" dirty="0" err="1"/>
              <a:t>paper-based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b="1" dirty="0" err="1"/>
              <a:t>Prevention</a:t>
            </a:r>
            <a:r>
              <a:rPr lang="ro-RO" b="1" dirty="0"/>
              <a:t> </a:t>
            </a:r>
            <a:r>
              <a:rPr lang="ro-RO" b="1" dirty="0" err="1"/>
              <a:t>may</a:t>
            </a:r>
            <a:r>
              <a:rPr lang="ro-RO" b="1" dirty="0"/>
              <a:t> </a:t>
            </a:r>
            <a:r>
              <a:rPr lang="ro-RO" b="1" dirty="0" err="1"/>
              <a:t>help</a:t>
            </a:r>
            <a:r>
              <a:rPr lang="ro-RO" b="1" dirty="0"/>
              <a:t> </a:t>
            </a:r>
            <a:r>
              <a:rPr lang="ro-RO" b="1" dirty="0" err="1"/>
              <a:t>us</a:t>
            </a:r>
            <a:r>
              <a:rPr lang="ro-RO" b="1" dirty="0"/>
              <a:t> </a:t>
            </a:r>
            <a:r>
              <a:rPr lang="ro-RO" b="1" dirty="0" err="1"/>
              <a:t>defeat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most</a:t>
            </a:r>
            <a:r>
              <a:rPr lang="ro-RO" b="1" dirty="0"/>
              <a:t> </a:t>
            </a:r>
            <a:r>
              <a:rPr lang="ro-RO" b="1" dirty="0" err="1"/>
              <a:t>challenging</a:t>
            </a:r>
            <a:r>
              <a:rPr lang="ro-RO" b="1" dirty="0"/>
              <a:t> </a:t>
            </a:r>
            <a:r>
              <a:rPr lang="ro-RO" b="1" dirty="0" err="1"/>
              <a:t>diseases</a:t>
            </a:r>
            <a:r>
              <a:rPr lang="ro-RO" b="1" dirty="0"/>
              <a:t> of </a:t>
            </a:r>
            <a:r>
              <a:rPr lang="ro-RO" b="1" dirty="0" err="1"/>
              <a:t>this</a:t>
            </a:r>
            <a:r>
              <a:rPr lang="ro-RO" b="1" dirty="0"/>
              <a:t> </a:t>
            </a:r>
            <a:r>
              <a:rPr lang="ro-RO" b="1" dirty="0" err="1"/>
              <a:t>century</a:t>
            </a:r>
            <a:r>
              <a:rPr lang="ro-RO" b="1" dirty="0"/>
              <a:t>, </a:t>
            </a:r>
            <a:r>
              <a:rPr lang="ro-RO" b="1" dirty="0" err="1"/>
              <a:t>so</a:t>
            </a:r>
            <a:r>
              <a:rPr lang="ro-RO" b="1" dirty="0"/>
              <a:t> </a:t>
            </a:r>
            <a:r>
              <a:rPr lang="ro-RO" b="1" dirty="0" err="1"/>
              <a:t>we</a:t>
            </a:r>
            <a:r>
              <a:rPr lang="ro-RO" b="1" dirty="0"/>
              <a:t> </a:t>
            </a:r>
            <a:r>
              <a:rPr lang="ro-RO" b="1" dirty="0" err="1"/>
              <a:t>need</a:t>
            </a:r>
            <a:r>
              <a:rPr lang="ro-RO" b="1" dirty="0"/>
              <a:t> </a:t>
            </a:r>
            <a:r>
              <a:rPr lang="ro-RO" b="1" dirty="0" err="1"/>
              <a:t>to</a:t>
            </a:r>
            <a:r>
              <a:rPr lang="ro-RO" b="1" dirty="0"/>
              <a:t> </a:t>
            </a:r>
            <a:r>
              <a:rPr lang="ro-RO" b="1" dirty="0" err="1"/>
              <a:t>involve</a:t>
            </a:r>
            <a:r>
              <a:rPr lang="ro-RO" b="1" dirty="0"/>
              <a:t> </a:t>
            </a:r>
            <a:r>
              <a:rPr lang="ro-RO" b="1" dirty="0" err="1"/>
              <a:t>patients</a:t>
            </a:r>
            <a:r>
              <a:rPr lang="ro-RO" b="1" dirty="0"/>
              <a:t> in </a:t>
            </a:r>
            <a:r>
              <a:rPr lang="ro-RO" b="1" dirty="0" err="1"/>
              <a:t>accessing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understanding</a:t>
            </a:r>
            <a:r>
              <a:rPr lang="ro-RO" b="1" dirty="0"/>
              <a:t> </a:t>
            </a:r>
            <a:r>
              <a:rPr lang="ro-RO" b="1" dirty="0" err="1"/>
              <a:t>their</a:t>
            </a:r>
            <a:r>
              <a:rPr lang="ro-RO" b="1" dirty="0"/>
              <a:t> medical </a:t>
            </a:r>
            <a:r>
              <a:rPr lang="ro-RO" b="1" dirty="0" err="1"/>
              <a:t>datas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bee </a:t>
            </a:r>
            <a:r>
              <a:rPr lang="ro-RO" b="1" dirty="0" err="1"/>
              <a:t>aware</a:t>
            </a:r>
            <a:r>
              <a:rPr lang="ro-RO" b="1" dirty="0"/>
              <a:t> of </a:t>
            </a:r>
            <a:r>
              <a:rPr lang="ro-RO" b="1" dirty="0" err="1"/>
              <a:t>their</a:t>
            </a:r>
            <a:r>
              <a:rPr lang="ro-RO" b="1" dirty="0"/>
              <a:t> </a:t>
            </a:r>
            <a:r>
              <a:rPr lang="ro-RO" b="1" dirty="0" err="1"/>
              <a:t>own</a:t>
            </a:r>
            <a:r>
              <a:rPr lang="ro-RO" b="1" dirty="0"/>
              <a:t> medical record.</a:t>
            </a:r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with bulleted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944C76F-4DCC-4AC0-8802-4AB64B48BBBB}"/>
              </a:ext>
            </a:extLst>
          </p:cNvPr>
          <p:cNvSpPr txBox="1">
            <a:spLocks/>
          </p:cNvSpPr>
          <p:nvPr/>
        </p:nvSpPr>
        <p:spPr>
          <a:xfrm>
            <a:off x="584200" y="1740820"/>
            <a:ext cx="11018520" cy="370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a </a:t>
            </a:r>
            <a:r>
              <a:rPr lang="ro-RO" dirty="0" err="1"/>
              <a:t>centralized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allows</a:t>
            </a:r>
            <a:r>
              <a:rPr lang="ro-RO" dirty="0"/>
              <a:t> </a:t>
            </a:r>
            <a:r>
              <a:rPr lang="ro-RO" dirty="0" err="1"/>
              <a:t>doctors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complete medical </a:t>
            </a:r>
            <a:r>
              <a:rPr lang="ro-RO" dirty="0" err="1"/>
              <a:t>history</a:t>
            </a:r>
            <a:r>
              <a:rPr lang="ro-RO" dirty="0"/>
              <a:t> of </a:t>
            </a:r>
            <a:r>
              <a:rPr lang="ro-RO" dirty="0" err="1"/>
              <a:t>every</a:t>
            </a:r>
            <a:r>
              <a:rPr lang="ro-RO" dirty="0"/>
              <a:t> </a:t>
            </a:r>
            <a:r>
              <a:rPr lang="ro-RO" dirty="0" err="1"/>
              <a:t>patient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/>
              <a:t>In </a:t>
            </a:r>
            <a:r>
              <a:rPr lang="ro-RO" dirty="0" err="1"/>
              <a:t>the</a:t>
            </a:r>
            <a:r>
              <a:rPr lang="ro-RO" dirty="0"/>
              <a:t> digital era, Romania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  <a:r>
              <a:rPr lang="ro-RO" dirty="0" err="1"/>
              <a:t>paper-based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b="1" dirty="0" err="1"/>
              <a:t>Prevention</a:t>
            </a:r>
            <a:r>
              <a:rPr lang="ro-RO" b="1" dirty="0"/>
              <a:t> </a:t>
            </a:r>
            <a:r>
              <a:rPr lang="ro-RO" b="1" dirty="0" err="1"/>
              <a:t>may</a:t>
            </a:r>
            <a:r>
              <a:rPr lang="ro-RO" b="1" dirty="0"/>
              <a:t> </a:t>
            </a:r>
            <a:r>
              <a:rPr lang="ro-RO" b="1" dirty="0" err="1"/>
              <a:t>help</a:t>
            </a:r>
            <a:r>
              <a:rPr lang="ro-RO" b="1" dirty="0"/>
              <a:t> </a:t>
            </a:r>
            <a:r>
              <a:rPr lang="ro-RO" b="1" dirty="0" err="1"/>
              <a:t>us</a:t>
            </a:r>
            <a:r>
              <a:rPr lang="ro-RO" b="1" dirty="0"/>
              <a:t> </a:t>
            </a:r>
            <a:r>
              <a:rPr lang="ro-RO" b="1" dirty="0" err="1"/>
              <a:t>defeat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most</a:t>
            </a:r>
            <a:r>
              <a:rPr lang="ro-RO" b="1" dirty="0"/>
              <a:t> </a:t>
            </a:r>
            <a:r>
              <a:rPr lang="ro-RO" b="1" dirty="0" err="1"/>
              <a:t>challenging</a:t>
            </a:r>
            <a:r>
              <a:rPr lang="ro-RO" b="1" dirty="0"/>
              <a:t> </a:t>
            </a:r>
            <a:r>
              <a:rPr lang="ro-RO" b="1" dirty="0" err="1"/>
              <a:t>diseases</a:t>
            </a:r>
            <a:r>
              <a:rPr lang="ro-RO" b="1" dirty="0"/>
              <a:t> of </a:t>
            </a:r>
            <a:r>
              <a:rPr lang="ro-RO" b="1" dirty="0" err="1"/>
              <a:t>this</a:t>
            </a:r>
            <a:r>
              <a:rPr lang="ro-RO" b="1" dirty="0"/>
              <a:t> </a:t>
            </a:r>
            <a:r>
              <a:rPr lang="ro-RO" b="1" dirty="0" err="1"/>
              <a:t>century</a:t>
            </a:r>
            <a:r>
              <a:rPr lang="ro-RO" b="1" dirty="0"/>
              <a:t>, </a:t>
            </a:r>
            <a:r>
              <a:rPr lang="ro-RO" b="1" dirty="0" err="1"/>
              <a:t>so</a:t>
            </a:r>
            <a:r>
              <a:rPr lang="ro-RO" b="1" dirty="0"/>
              <a:t> </a:t>
            </a:r>
            <a:r>
              <a:rPr lang="ro-RO" b="1" dirty="0" err="1"/>
              <a:t>we</a:t>
            </a:r>
            <a:r>
              <a:rPr lang="ro-RO" b="1" dirty="0"/>
              <a:t> </a:t>
            </a:r>
            <a:r>
              <a:rPr lang="ro-RO" b="1" dirty="0" err="1"/>
              <a:t>need</a:t>
            </a:r>
            <a:r>
              <a:rPr lang="ro-RO" b="1" dirty="0"/>
              <a:t> </a:t>
            </a:r>
            <a:r>
              <a:rPr lang="ro-RO" b="1" dirty="0" err="1"/>
              <a:t>to</a:t>
            </a:r>
            <a:r>
              <a:rPr lang="ro-RO" b="1" dirty="0"/>
              <a:t> </a:t>
            </a:r>
            <a:r>
              <a:rPr lang="ro-RO" b="1" dirty="0" err="1"/>
              <a:t>involve</a:t>
            </a:r>
            <a:r>
              <a:rPr lang="ro-RO" b="1" dirty="0"/>
              <a:t> </a:t>
            </a:r>
            <a:r>
              <a:rPr lang="ro-RO" b="1" dirty="0" err="1"/>
              <a:t>patients</a:t>
            </a:r>
            <a:r>
              <a:rPr lang="ro-RO" b="1" dirty="0"/>
              <a:t> in </a:t>
            </a:r>
            <a:r>
              <a:rPr lang="ro-RO" b="1" dirty="0" err="1"/>
              <a:t>accessing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understanding</a:t>
            </a:r>
            <a:r>
              <a:rPr lang="ro-RO" b="1" dirty="0"/>
              <a:t> </a:t>
            </a:r>
            <a:r>
              <a:rPr lang="ro-RO" b="1" dirty="0" err="1"/>
              <a:t>their</a:t>
            </a:r>
            <a:r>
              <a:rPr lang="ro-RO" b="1" dirty="0"/>
              <a:t> medical </a:t>
            </a:r>
            <a:r>
              <a:rPr lang="ro-RO" b="1" dirty="0" err="1"/>
              <a:t>datas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bee </a:t>
            </a:r>
            <a:r>
              <a:rPr lang="ro-RO" b="1" dirty="0" err="1"/>
              <a:t>aware</a:t>
            </a:r>
            <a:r>
              <a:rPr lang="ro-RO" b="1" dirty="0"/>
              <a:t> of </a:t>
            </a:r>
            <a:r>
              <a:rPr lang="ro-RO" b="1" dirty="0" err="1"/>
              <a:t>their</a:t>
            </a:r>
            <a:r>
              <a:rPr lang="ro-RO" b="1" dirty="0"/>
              <a:t> </a:t>
            </a:r>
            <a:r>
              <a:rPr lang="ro-RO" b="1" dirty="0" err="1"/>
              <a:t>own</a:t>
            </a:r>
            <a:r>
              <a:rPr lang="ro-RO" b="1" dirty="0"/>
              <a:t> medical record.</a:t>
            </a:r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8844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  <a:endParaRPr lang="en-US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2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362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4201" y="457200"/>
            <a:ext cx="11022582" cy="553998"/>
          </a:xfrm>
        </p:spPr>
        <p:txBody>
          <a:bodyPr/>
          <a:lstStyle/>
          <a:p>
            <a:r>
              <a:rPr lang="ro-RO" dirty="0" err="1"/>
              <a:t>Medib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3788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Server-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centralized</a:t>
            </a:r>
            <a:r>
              <a:rPr lang="ro-RO" dirty="0"/>
              <a:t> medical </a:t>
            </a:r>
            <a:r>
              <a:rPr lang="ro-RO" dirty="0" err="1"/>
              <a:t>system</a:t>
            </a:r>
            <a:r>
              <a:rPr lang="ro-RO" dirty="0"/>
              <a:t>, </a:t>
            </a:r>
            <a:r>
              <a:rPr lang="ro-RO" b="1" dirty="0" err="1"/>
              <a:t>that</a:t>
            </a:r>
            <a:r>
              <a:rPr lang="ro-RO" b="1" dirty="0"/>
              <a:t> </a:t>
            </a:r>
            <a:r>
              <a:rPr lang="ro-RO" b="1" dirty="0" err="1"/>
              <a:t>allows</a:t>
            </a:r>
            <a:r>
              <a:rPr lang="ro-RO" b="1" dirty="0"/>
              <a:t> </a:t>
            </a:r>
            <a:r>
              <a:rPr lang="ro-RO" b="1" dirty="0" err="1"/>
              <a:t>patients</a:t>
            </a:r>
            <a:r>
              <a:rPr lang="ro-RO" b="1" dirty="0"/>
              <a:t> </a:t>
            </a:r>
            <a:r>
              <a:rPr lang="ro-RO" b="1" dirty="0" err="1"/>
              <a:t>to</a:t>
            </a:r>
            <a:r>
              <a:rPr lang="ro-RO" b="1" dirty="0"/>
              <a:t> </a:t>
            </a:r>
            <a:r>
              <a:rPr lang="ro-RO" b="1" dirty="0" err="1"/>
              <a:t>access</a:t>
            </a:r>
            <a:r>
              <a:rPr lang="ro-RO" b="1" dirty="0"/>
              <a:t> </a:t>
            </a:r>
            <a:r>
              <a:rPr lang="ro-RO" b="1" dirty="0" err="1"/>
              <a:t>their</a:t>
            </a:r>
            <a:r>
              <a:rPr lang="ro-RO" b="1" dirty="0"/>
              <a:t> </a:t>
            </a:r>
            <a:r>
              <a:rPr lang="ro-RO" b="1" dirty="0" err="1"/>
              <a:t>own</a:t>
            </a:r>
            <a:r>
              <a:rPr lang="ro-RO" b="1" dirty="0"/>
              <a:t> medical </a:t>
            </a:r>
            <a:r>
              <a:rPr lang="ro-RO" b="1" dirty="0" err="1"/>
              <a:t>records</a:t>
            </a:r>
            <a:r>
              <a:rPr lang="ro-RO" b="1" dirty="0"/>
              <a:t>, in a </a:t>
            </a:r>
            <a:r>
              <a:rPr lang="ro-RO" b="1" dirty="0" err="1"/>
              <a:t>user-friendly</a:t>
            </a:r>
            <a:r>
              <a:rPr lang="ro-RO" b="1" dirty="0"/>
              <a:t> </a:t>
            </a:r>
            <a:r>
              <a:rPr lang="ro-RO" b="1" dirty="0" err="1"/>
              <a:t>interface</a:t>
            </a:r>
            <a:r>
              <a:rPr lang="ro-RO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Components</a:t>
            </a:r>
            <a:r>
              <a:rPr lang="ro-RO" dirty="0"/>
              <a:t>: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F5F567-5B9A-42FB-9DB6-B4C8EA2C5B15}"/>
              </a:ext>
            </a:extLst>
          </p:cNvPr>
          <p:cNvSpPr/>
          <p:nvPr/>
        </p:nvSpPr>
        <p:spPr bwMode="auto">
          <a:xfrm>
            <a:off x="4110361" y="3897196"/>
            <a:ext cx="3249966" cy="269891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ro-RO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</a:t>
            </a:r>
            <a:r>
              <a:rPr lang="ro-RO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Medib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84134E-C5A5-4B75-98E1-72FD5BF1E432}"/>
              </a:ext>
            </a:extLst>
          </p:cNvPr>
          <p:cNvSpPr/>
          <p:nvPr/>
        </p:nvSpPr>
        <p:spPr bwMode="auto">
          <a:xfrm>
            <a:off x="4448082" y="2469024"/>
            <a:ext cx="2574524" cy="191995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Server</a:t>
            </a:r>
            <a:r>
              <a:rPr lang="ro-RO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contains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the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implementation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of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the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RESTful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API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used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by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apps</a:t>
            </a:r>
            <a:r>
              <a:rPr lang="ro-RO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</a:t>
            </a: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F7E50-C34C-4EB2-AAA2-0707D2EFEDAD}"/>
              </a:ext>
            </a:extLst>
          </p:cNvPr>
          <p:cNvSpPr/>
          <p:nvPr/>
        </p:nvSpPr>
        <p:spPr bwMode="auto">
          <a:xfrm>
            <a:off x="7075860" y="4198610"/>
            <a:ext cx="2574524" cy="191995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  <a:r>
              <a:rPr lang="ro-RO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Patient’s</a:t>
            </a:r>
            <a:endParaRPr lang="ro-RO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Mobile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  <a:r>
              <a:rPr lang="ro-RO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95E2B1-7C6D-43A9-87B1-1AA860FD56EB}"/>
              </a:ext>
            </a:extLst>
          </p:cNvPr>
          <p:cNvSpPr/>
          <p:nvPr/>
        </p:nvSpPr>
        <p:spPr bwMode="auto">
          <a:xfrm>
            <a:off x="1806236" y="4286677"/>
            <a:ext cx="2574524" cy="191995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Doctor’s</a:t>
            </a:r>
            <a:r>
              <a:rPr lang="ro-RO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Desktop </a:t>
            </a:r>
            <a:r>
              <a:rPr lang="ro-RO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69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398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F49E-D193-4F0D-97BD-9C6A22E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Technologies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232C-4249-4D61-B887-87EB3B601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endParaRPr lang="ro-RO" dirty="0"/>
          </a:p>
          <a:p>
            <a:endParaRPr lang="ro-RO" dirty="0"/>
          </a:p>
          <a:p>
            <a:r>
              <a:rPr lang="ro-RO" dirty="0"/>
              <a:t>					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9E9992-6EBF-42E9-B785-2CCF37F3AABC}"/>
              </a:ext>
            </a:extLst>
          </p:cNvPr>
          <p:cNvSpPr/>
          <p:nvPr/>
        </p:nvSpPr>
        <p:spPr bwMode="auto">
          <a:xfrm>
            <a:off x="365463" y="1593122"/>
            <a:ext cx="3480047" cy="6529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Server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4CC32-40ED-4282-BAAF-4C72F2259C3D}"/>
              </a:ext>
            </a:extLst>
          </p:cNvPr>
          <p:cNvSpPr/>
          <p:nvPr/>
        </p:nvSpPr>
        <p:spPr bwMode="auto">
          <a:xfrm>
            <a:off x="4454033" y="1593121"/>
            <a:ext cx="3480047" cy="65292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Doctor’s</a:t>
            </a: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dekstop</a:t>
            </a: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B6111C-5B55-45E8-BFC3-6FE2F6E8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7" y="2247855"/>
            <a:ext cx="2220156" cy="160624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1C8BDC-D4D7-4209-8CFC-9F9ED9E6A531}"/>
              </a:ext>
            </a:extLst>
          </p:cNvPr>
          <p:cNvSpPr/>
          <p:nvPr/>
        </p:nvSpPr>
        <p:spPr bwMode="auto">
          <a:xfrm>
            <a:off x="8542603" y="1593122"/>
            <a:ext cx="3480047" cy="65292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Doctor’s</a:t>
            </a: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dekstop</a:t>
            </a:r>
            <a:r>
              <a:rPr lang="ro-RO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ro-RO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520D7-D464-463E-9C29-AB45DAF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131" y="2246048"/>
            <a:ext cx="2582532" cy="1784413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777615-2C30-45F1-B8D8-9AEBFD626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681" y="2246049"/>
            <a:ext cx="1840758" cy="18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16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85BC-3C75-45B2-A515-6A4D3B2D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Patient’s</a:t>
            </a:r>
            <a:r>
              <a:rPr lang="ro-RO" dirty="0"/>
              <a:t> mobile </a:t>
            </a:r>
            <a:r>
              <a:rPr lang="ro-RO" dirty="0" err="1"/>
              <a:t>app</a:t>
            </a:r>
            <a:r>
              <a:rPr lang="ro-RO" dirty="0"/>
              <a:t> – </a:t>
            </a:r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Xamarin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4666-EB4B-4C22-A625-7DE383B79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9F2B4E-E153-4A92-980B-381E98432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679853"/>
              </p:ext>
            </p:extLst>
          </p:nvPr>
        </p:nvGraphicFramePr>
        <p:xfrm>
          <a:off x="1472707" y="12612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E7E7648-B35C-4252-A354-78CA94D0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539093"/>
              </p:ext>
            </p:extLst>
          </p:nvPr>
        </p:nvGraphicFramePr>
        <p:xfrm>
          <a:off x="1881079" y="10111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26992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0D1-4A41-4619-A4D6-1B3C9015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/>
          <a:p>
            <a:r>
              <a:rPr lang="ro-RO" sz="3200" dirty="0" err="1"/>
              <a:t>Doctor’s</a:t>
            </a:r>
            <a:r>
              <a:rPr lang="ro-RO" sz="3200" dirty="0"/>
              <a:t> desktop </a:t>
            </a:r>
            <a:r>
              <a:rPr lang="ro-RO" sz="3200" dirty="0" err="1"/>
              <a:t>app</a:t>
            </a:r>
            <a:r>
              <a:rPr lang="ro-RO" sz="3200" dirty="0"/>
              <a:t> – </a:t>
            </a:r>
            <a:r>
              <a:rPr lang="ro-RO" sz="3200" dirty="0" err="1"/>
              <a:t>Why</a:t>
            </a:r>
            <a:r>
              <a:rPr lang="ro-RO" sz="3200" dirty="0"/>
              <a:t> Windows </a:t>
            </a:r>
            <a:r>
              <a:rPr lang="ro-RO" sz="3200" dirty="0" err="1"/>
              <a:t>Application</a:t>
            </a:r>
            <a:r>
              <a:rPr lang="ro-RO" sz="3200" dirty="0"/>
              <a:t> </a:t>
            </a:r>
            <a:r>
              <a:rPr lang="ro-RO" sz="3200" dirty="0" err="1"/>
              <a:t>Forms</a:t>
            </a:r>
            <a:r>
              <a:rPr lang="ro-RO" sz="3200" dirty="0"/>
              <a:t>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9DE0-DCC4-41CC-A6B6-AEFF95002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067BD9-14D6-4E4E-9692-BFAC57079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623044"/>
              </p:ext>
            </p:extLst>
          </p:nvPr>
        </p:nvGraphicFramePr>
        <p:xfrm>
          <a:off x="1881079" y="10111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9852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A0C-576A-4A2D-A43B-C056ED27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Server – </a:t>
            </a:r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Laravel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8800-E612-4310-98A1-905C9B698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E6E13A-0A46-4B70-98C5-B05E2B39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8084"/>
              </p:ext>
            </p:extLst>
          </p:nvPr>
        </p:nvGraphicFramePr>
        <p:xfrm>
          <a:off x="1881079" y="10111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6172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30567"/>
            <a:ext cx="11018520" cy="553998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0618" y="1311210"/>
            <a:ext cx="11018520" cy="1908215"/>
          </a:xfrm>
        </p:spPr>
        <p:txBody>
          <a:bodyPr/>
          <a:lstStyle/>
          <a:p>
            <a:r>
              <a:rPr lang="ro-RO" dirty="0"/>
              <a:t>Doctor</a:t>
            </a:r>
            <a:endParaRPr lang="en-US" dirty="0"/>
          </a:p>
          <a:p>
            <a:pPr lvl="1"/>
            <a:r>
              <a:rPr lang="ro-RO" dirty="0" err="1"/>
              <a:t>Manage</a:t>
            </a:r>
            <a:r>
              <a:rPr lang="ro-RO" dirty="0"/>
              <a:t> </a:t>
            </a:r>
            <a:r>
              <a:rPr lang="ro-RO" dirty="0" err="1"/>
              <a:t>appointments</a:t>
            </a:r>
            <a:endParaRPr lang="ro-RO" dirty="0"/>
          </a:p>
          <a:p>
            <a:pPr lvl="1"/>
            <a:r>
              <a:rPr lang="ro-RO" dirty="0" err="1"/>
              <a:t>Accessing</a:t>
            </a:r>
            <a:r>
              <a:rPr lang="ro-RO" dirty="0"/>
              <a:t> full medical </a:t>
            </a:r>
            <a:r>
              <a:rPr lang="ro-RO" dirty="0" err="1"/>
              <a:t>track</a:t>
            </a:r>
            <a:r>
              <a:rPr lang="ro-RO" dirty="0"/>
              <a:t> of </a:t>
            </a:r>
            <a:r>
              <a:rPr lang="ro-RO" dirty="0" err="1"/>
              <a:t>every</a:t>
            </a:r>
            <a:r>
              <a:rPr lang="ro-RO" dirty="0"/>
              <a:t> </a:t>
            </a:r>
            <a:r>
              <a:rPr lang="ro-RO" dirty="0" err="1"/>
              <a:t>patient</a:t>
            </a:r>
            <a:endParaRPr lang="ro-RO" dirty="0"/>
          </a:p>
          <a:p>
            <a:pPr lvl="1"/>
            <a:r>
              <a:rPr lang="ro-RO" dirty="0" err="1"/>
              <a:t>Loading</a:t>
            </a:r>
            <a:r>
              <a:rPr lang="ro-RO" dirty="0"/>
              <a:t> electronic </a:t>
            </a:r>
            <a:r>
              <a:rPr lang="en-US" dirty="0"/>
              <a:t>prescripts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investigations</a:t>
            </a:r>
            <a:endParaRPr lang="ro-RO" dirty="0"/>
          </a:p>
          <a:p>
            <a:pPr lvl="1"/>
            <a:r>
              <a:rPr lang="ro-RO" dirty="0" err="1"/>
              <a:t>Registering</a:t>
            </a:r>
            <a:r>
              <a:rPr lang="ro-RO" dirty="0"/>
              <a:t> </a:t>
            </a:r>
            <a:r>
              <a:rPr lang="ro-RO" dirty="0" err="1"/>
              <a:t>conclusions</a:t>
            </a:r>
            <a:r>
              <a:rPr lang="ro-RO" dirty="0"/>
              <a:t> of </a:t>
            </a:r>
            <a:r>
              <a:rPr lang="ro-RO" dirty="0" err="1"/>
              <a:t>consults</a:t>
            </a:r>
            <a:endParaRPr lang="ro-RO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8E7F69-93AC-4D26-9BB3-E87573A9EB3A}"/>
              </a:ext>
            </a:extLst>
          </p:cNvPr>
          <p:cNvSpPr txBox="1">
            <a:spLocks/>
          </p:cNvSpPr>
          <p:nvPr/>
        </p:nvSpPr>
        <p:spPr>
          <a:xfrm>
            <a:off x="390618" y="3429000"/>
            <a:ext cx="1101852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Patient</a:t>
            </a:r>
            <a:endParaRPr lang="en-US" dirty="0"/>
          </a:p>
          <a:p>
            <a:pPr lvl="1"/>
            <a:r>
              <a:rPr lang="ro-RO" dirty="0"/>
              <a:t>Access </a:t>
            </a:r>
            <a:r>
              <a:rPr lang="ro-RO" dirty="0" err="1"/>
              <a:t>consults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appointments</a:t>
            </a:r>
            <a:r>
              <a:rPr lang="ro-RO" dirty="0"/>
              <a:t> </a:t>
            </a:r>
            <a:r>
              <a:rPr lang="ro-RO" dirty="0" err="1"/>
              <a:t>dashboard</a:t>
            </a:r>
            <a:endParaRPr lang="ro-RO" dirty="0"/>
          </a:p>
          <a:p>
            <a:pPr lvl="1"/>
            <a:r>
              <a:rPr lang="ro-RO" dirty="0"/>
              <a:t>Access </a:t>
            </a:r>
            <a:r>
              <a:rPr lang="en-US" dirty="0"/>
              <a:t>pdfs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investigations</a:t>
            </a:r>
            <a:r>
              <a:rPr lang="ro-RO" dirty="0"/>
              <a:t>, </a:t>
            </a:r>
            <a:r>
              <a:rPr lang="ro-RO" dirty="0" err="1"/>
              <a:t>imagistics</a:t>
            </a:r>
            <a:r>
              <a:rPr lang="ro-RO" dirty="0"/>
              <a:t>, </a:t>
            </a:r>
            <a:r>
              <a:rPr lang="ro-RO" dirty="0" err="1"/>
              <a:t>prescriptions</a:t>
            </a:r>
            <a:r>
              <a:rPr lang="ro-RO" dirty="0"/>
              <a:t> etc.</a:t>
            </a:r>
          </a:p>
          <a:p>
            <a:pPr lvl="1"/>
            <a:r>
              <a:rPr lang="ro-RO" b="1" dirty="0" err="1"/>
              <a:t>Can</a:t>
            </a:r>
            <a:r>
              <a:rPr lang="ro-RO" b="1" dirty="0"/>
              <a:t> </a:t>
            </a:r>
            <a:r>
              <a:rPr lang="ro-RO" b="1" dirty="0" err="1"/>
              <a:t>take</a:t>
            </a:r>
            <a:r>
              <a:rPr lang="ro-RO" b="1" dirty="0"/>
              <a:t> </a:t>
            </a:r>
            <a:r>
              <a:rPr lang="ro-RO" b="1" dirty="0" err="1"/>
              <a:t>his</a:t>
            </a:r>
            <a:r>
              <a:rPr lang="ro-RO" b="1" dirty="0"/>
              <a:t> full medical record in </a:t>
            </a:r>
            <a:r>
              <a:rPr lang="ro-RO" b="1" dirty="0" err="1"/>
              <a:t>his</a:t>
            </a:r>
            <a:r>
              <a:rPr lang="ro-RO" b="1" dirty="0"/>
              <a:t> </a:t>
            </a:r>
            <a:r>
              <a:rPr lang="ro-RO" b="1" dirty="0" err="1"/>
              <a:t>pocket</a:t>
            </a:r>
            <a:r>
              <a:rPr lang="ro-RO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89896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0618" y="457200"/>
            <a:ext cx="11603114" cy="553998"/>
          </a:xfrm>
        </p:spPr>
        <p:txBody>
          <a:bodyPr/>
          <a:lstStyle/>
          <a:p>
            <a:r>
              <a:rPr lang="en-US" dirty="0"/>
              <a:t>Further work (inspired by our ideas and public feedback)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601116E-712B-4114-8527-5CCA721D3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8" y="1311210"/>
            <a:ext cx="11018520" cy="3360920"/>
          </a:xfrm>
        </p:spPr>
        <p:txBody>
          <a:bodyPr/>
          <a:lstStyle/>
          <a:p>
            <a:r>
              <a:rPr lang="en-US" dirty="0"/>
              <a:t>Allowing patient to ask for an appointment online, without visiting doctor’s office just to schedule a consult.</a:t>
            </a:r>
          </a:p>
          <a:p>
            <a:r>
              <a:rPr lang="en-US" dirty="0"/>
              <a:t>Generating notifications for next day appointments, taking your medication etc.</a:t>
            </a:r>
          </a:p>
          <a:p>
            <a:r>
              <a:rPr lang="en-US" dirty="0"/>
              <a:t>Implementing documents-delete functionality.</a:t>
            </a:r>
          </a:p>
          <a:p>
            <a:r>
              <a:rPr lang="en-US" dirty="0"/>
              <a:t>Chatting with your doctor.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7676501333140B9B2BA4B59548008" ma:contentTypeVersion="8" ma:contentTypeDescription="Create a new document." ma:contentTypeScope="" ma:versionID="c02bc0a8864f195480cd510362116db5">
  <xsd:schema xmlns:xsd="http://www.w3.org/2001/XMLSchema" xmlns:xs="http://www.w3.org/2001/XMLSchema" xmlns:p="http://schemas.microsoft.com/office/2006/metadata/properties" xmlns:ns2="fa6745b3-2e5d-4a52-8913-46cca32df1b7" targetNamespace="http://schemas.microsoft.com/office/2006/metadata/properties" ma:root="true" ma:fieldsID="472172640e68cfac3f51cbf002ab4aef" ns2:_="">
    <xsd:import namespace="fa6745b3-2e5d-4a52-8913-46cca32df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745b3-2e5d-4a52-8913-46cca32df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774AC5-D313-4D34-A714-4DC4C425D28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a6745b3-2e5d-4a52-8913-46cca32df1b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303</TotalTime>
  <Words>2335</Words>
  <Application>Microsoft Office PowerPoint</Application>
  <PresentationFormat>Widescreen</PresentationFormat>
  <Paragraphs>319</Paragraphs>
  <Slides>35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Medib – medical assistant for doctors and patients </vt:lpstr>
      <vt:lpstr>Why Medib?</vt:lpstr>
      <vt:lpstr>Medib</vt:lpstr>
      <vt:lpstr>Technologies</vt:lpstr>
      <vt:lpstr>Patient’s mobile app – Why Xamarin?</vt:lpstr>
      <vt:lpstr>Doctor’s desktop app – Why Windows Application Forms?</vt:lpstr>
      <vt:lpstr>Server – Why Laravel?</vt:lpstr>
      <vt:lpstr>Functionalities</vt:lpstr>
      <vt:lpstr>Further work (inspired by our ideas and public feedback)</vt:lpstr>
      <vt:lpstr>Let’s get to demos!</vt:lpstr>
      <vt:lpstr>Bullet points layout with subtitle Set the subtitle to 20pt in the same text block, with character spacing Normal</vt:lpstr>
      <vt:lpstr>Why using a graphic interface?</vt:lpstr>
      <vt:lpstr>Windows Forms App interface</vt:lpstr>
      <vt:lpstr>PowerPoint Presentation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PowerPoint Presentation</vt:lpstr>
      <vt:lpstr>Why Medib?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Răzvan-Nicolae VÎRTAN (110034)</cp:lastModifiedBy>
  <cp:revision>40</cp:revision>
  <dcterms:created xsi:type="dcterms:W3CDTF">2019-03-28T18:40:02Z</dcterms:created>
  <dcterms:modified xsi:type="dcterms:W3CDTF">2020-07-18T17:42:06Z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0x010100AFA7676501333140B9B2BA4B59548008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