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70F0E2-4ED7-4FF1-85E1-2F9FC0A14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475E45-CB91-422E-9D70-569407295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C793F8-280F-447D-94EF-4ECFE8B5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24A6-E8E7-4723-848C-1D73640B9CA0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03F643-B70E-41B3-885C-F91AA114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921E6B-64DD-439D-BD07-879150F4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202-EA73-423C-9C6D-83752BF9C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6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9481B-E1C9-49FA-9D4A-8DD7E2D9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33DA2E-8993-4C87-9A13-2194F3796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04EAC9-B1CF-42B0-B17E-99881A97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24A6-E8E7-4723-848C-1D73640B9CA0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156C9C-8953-494B-85A5-60A420CA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8999CC-C3BD-4D3B-8675-FDDB26F6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202-EA73-423C-9C6D-83752BF9C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33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D4A98B7-AF2C-4490-A890-019CAB895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C88192-F3A7-4C66-B5FB-7FFB5185F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1BAC8-4F9A-4F23-AEB0-C3024CC8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24A6-E8E7-4723-848C-1D73640B9CA0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86EC55-49A6-4B41-9B3A-2B58615E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C923C-CCC2-46CD-8BCE-0354C0EF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202-EA73-423C-9C6D-83752BF9C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60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2617A-DE51-4D6D-A419-FB7019B7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AED96E-AD1A-4A0D-BF29-4F853FD1E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A90950-17EA-4CD8-9940-A41E4C03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24A6-E8E7-4723-848C-1D73640B9CA0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16948C-7039-414F-B7A0-43CE8718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212064-0789-42EF-A194-01EECBFE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202-EA73-423C-9C6D-83752BF9C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10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FC70F-9E17-46E9-A1C0-374CB17C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117815-596B-48DF-B53F-B92EDF3B0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56B558-6E41-476D-844D-2B6BF7FF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24A6-E8E7-4723-848C-1D73640B9CA0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E83F8C-DF96-403E-BCEA-70D58F5D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75C362-79D9-41FF-BF0D-41BA99E4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202-EA73-423C-9C6D-83752BF9C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24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DA8F58-E119-4EDC-A05A-B1BC81D2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63F8AF-CBD8-47E7-8CD5-EF2EAA749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4ABF7A-6A62-4D82-A0E9-343779226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6DF9DB-8C9E-4C09-979D-4624B3E4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24A6-E8E7-4723-848C-1D73640B9CA0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D4483E-CB39-4BEF-BADF-D6D27DD5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76B07F-1061-471E-9967-CE4A7ECC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202-EA73-423C-9C6D-83752BF9C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87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100AD-E3AC-4031-B546-2A9BDD92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7C451B-448F-477F-855F-42B44353F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E5B9B2-D6B8-46E4-A67E-6109C373D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98EDBC-C7B0-49B5-A39C-B40B9D70C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3EE432-C88D-46AF-B51A-C68D9A642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54887F-B10A-46FE-8A83-4987F68E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24A6-E8E7-4723-848C-1D73640B9CA0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A7C4F8-5184-4D15-9BCF-B710F510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9D1280-944A-4B38-906A-930340B7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202-EA73-423C-9C6D-83752BF9C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9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C09E19-0708-43AE-B778-F4212D4D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E7348D-4AF5-4134-820C-D01B989E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24A6-E8E7-4723-848C-1D73640B9CA0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883896-3621-4472-A346-50BE1994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69AD5A-7EED-458E-BCCC-ACD8345B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202-EA73-423C-9C6D-83752BF9C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74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21AE4C-06B2-42D2-8381-1A7D0B47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24A6-E8E7-4723-848C-1D73640B9CA0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286E31-217C-4F1A-B7AC-47B4AE68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342A0D-422A-496A-B581-D0E48EC4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202-EA73-423C-9C6D-83752BF9C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92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FD732-7059-4B47-B473-DB8D7C6E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92000C-A5E2-407E-9780-4DE1DA81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9F14E4-FD06-4F6D-932E-FCD331546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CA9BA6-7C7F-4FDE-AD3A-4EC499B4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24A6-E8E7-4723-848C-1D73640B9CA0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2A01F4-840E-4DBB-ADEB-2CA8CBF3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C008F6-65EC-419B-8BE0-DA9DB40A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202-EA73-423C-9C6D-83752BF9C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76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21411-84ED-4A66-BB61-E4045F07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DFBA73-9BC5-4B92-AC42-4C4A1B1A4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E479E0-170D-4FA2-9DC7-A3ACBDB40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F25447-3030-4B93-A9F6-73E548BC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24A6-E8E7-4723-848C-1D73640B9CA0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CA2295-A069-436C-AC1F-23F9DD7B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B9818E-5691-4D0F-A6B9-A8058953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202-EA73-423C-9C6D-83752BF9C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61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99824D-5457-45C0-87BA-FE9B33F4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D02D3F-914E-4287-BADB-1B4D00889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0B8AC0-EB85-4607-9F18-FF81A75E1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24A6-E8E7-4723-848C-1D73640B9CA0}" type="datetimeFigureOut">
              <a:rPr lang="fr-FR" smtClean="0"/>
              <a:t>01/11/2018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E36E1D-960A-4689-8E5D-C82357BA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F0709-9A73-4470-9C2F-B0D6BAA56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B202-EA73-423C-9C6D-83752BF9C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84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23C3540-CE27-4ACD-8FB4-F10519E983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B36A5-8560-4BAF-BB40-39C417640D59}"/>
              </a:ext>
            </a:extLst>
          </p:cNvPr>
          <p:cNvSpPr/>
          <p:nvPr/>
        </p:nvSpPr>
        <p:spPr>
          <a:xfrm>
            <a:off x="0" y="1010653"/>
            <a:ext cx="12192000" cy="138418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63B3641-06B0-4D9F-924D-10AC5D8F1FD8}"/>
              </a:ext>
            </a:extLst>
          </p:cNvPr>
          <p:cNvSpPr txBox="1"/>
          <p:nvPr/>
        </p:nvSpPr>
        <p:spPr>
          <a:xfrm>
            <a:off x="1599500" y="1257375"/>
            <a:ext cx="8992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Théophane Girard CV </a:t>
            </a:r>
            <a:r>
              <a:rPr lang="fr-FR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endParaRPr lang="fr-F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 descr="Une image contenant animal, vache, mammifère, brun&#10;&#10;Description générée avec un niveau de confiance très élevé">
            <a:extLst>
              <a:ext uri="{FF2B5EF4-FFF2-40B4-BE49-F238E27FC236}">
                <a16:creationId xmlns:a16="http://schemas.microsoft.com/office/drawing/2014/main" id="{EEC810B2-0541-477F-986B-71C47CB32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3" y="1124034"/>
            <a:ext cx="1543225" cy="11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4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1ABD2F-E682-4F92-A649-3656A3BDD233}"/>
              </a:ext>
            </a:extLst>
          </p:cNvPr>
          <p:cNvSpPr/>
          <p:nvPr/>
        </p:nvSpPr>
        <p:spPr>
          <a:xfrm>
            <a:off x="2123" y="1738469"/>
            <a:ext cx="12192000" cy="51195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0FCA32-24BC-4E80-8A27-126EF37DC4E5}"/>
              </a:ext>
            </a:extLst>
          </p:cNvPr>
          <p:cNvSpPr/>
          <p:nvPr/>
        </p:nvSpPr>
        <p:spPr>
          <a:xfrm>
            <a:off x="0" y="-143435"/>
            <a:ext cx="12192000" cy="23846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7090D-CAEB-4B70-82EA-528CEA921AF5}"/>
              </a:ext>
            </a:extLst>
          </p:cNvPr>
          <p:cNvSpPr txBox="1"/>
          <p:nvPr/>
        </p:nvSpPr>
        <p:spPr>
          <a:xfrm>
            <a:off x="376517" y="121913"/>
            <a:ext cx="4195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Théophane Girard</a:t>
            </a:r>
          </a:p>
          <a:p>
            <a:r>
              <a:rPr lang="fr-FR" sz="2800" dirty="0">
                <a:solidFill>
                  <a:schemeClr val="bg1"/>
                </a:solidFill>
              </a:rPr>
              <a:t>Développeur Web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A9759-4682-4976-BA2B-D1897FDA7B29}"/>
              </a:ext>
            </a:extLst>
          </p:cNvPr>
          <p:cNvSpPr/>
          <p:nvPr/>
        </p:nvSpPr>
        <p:spPr>
          <a:xfrm>
            <a:off x="1780422" y="1437874"/>
            <a:ext cx="7927041" cy="2713822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Une image contenant mur, personne, intérieur, homme&#10;&#10;Description générée avec un niveau de confiance très élevé">
            <a:extLst>
              <a:ext uri="{FF2B5EF4-FFF2-40B4-BE49-F238E27FC236}">
                <a16:creationId xmlns:a16="http://schemas.microsoft.com/office/drawing/2014/main" id="{9E11E2EC-F6AE-431A-99D5-38167FDFA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449489"/>
            <a:ext cx="1965512" cy="1965512"/>
          </a:xfrm>
          <a:prstGeom prst="rect">
            <a:avLst/>
          </a:prstGeom>
        </p:spPr>
      </p:pic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80B5E6DE-6AC4-4166-9409-BD47DA07E33A}"/>
              </a:ext>
            </a:extLst>
          </p:cNvPr>
          <p:cNvSpPr/>
          <p:nvPr/>
        </p:nvSpPr>
        <p:spPr>
          <a:xfrm>
            <a:off x="3756211" y="1666444"/>
            <a:ext cx="519953" cy="36056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Procédé 10">
            <a:extLst>
              <a:ext uri="{FF2B5EF4-FFF2-40B4-BE49-F238E27FC236}">
                <a16:creationId xmlns:a16="http://schemas.microsoft.com/office/drawing/2014/main" id="{98653852-3522-49A1-B144-93267B220065}"/>
              </a:ext>
            </a:extLst>
          </p:cNvPr>
          <p:cNvSpPr/>
          <p:nvPr/>
        </p:nvSpPr>
        <p:spPr>
          <a:xfrm>
            <a:off x="4016188" y="1613647"/>
            <a:ext cx="2617694" cy="466165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Bonjour !</a:t>
            </a:r>
          </a:p>
        </p:txBody>
      </p:sp>
      <p:pic>
        <p:nvPicPr>
          <p:cNvPr id="22" name="Graphique 21" descr="Combiné">
            <a:extLst>
              <a:ext uri="{FF2B5EF4-FFF2-40B4-BE49-F238E27FC236}">
                <a16:creationId xmlns:a16="http://schemas.microsoft.com/office/drawing/2014/main" id="{08B21989-91DF-450D-B666-00C213E52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1833" y="3300660"/>
            <a:ext cx="533990" cy="533990"/>
          </a:xfrm>
          <a:prstGeom prst="rect">
            <a:avLst/>
          </a:prstGeom>
        </p:spPr>
      </p:pic>
      <p:pic>
        <p:nvPicPr>
          <p:cNvPr id="24" name="Graphique 23" descr="Enveloppe">
            <a:extLst>
              <a:ext uri="{FF2B5EF4-FFF2-40B4-BE49-F238E27FC236}">
                <a16:creationId xmlns:a16="http://schemas.microsoft.com/office/drawing/2014/main" id="{FD61277F-001E-4E62-8885-E0E49BDAB4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11833" y="2515166"/>
            <a:ext cx="561339" cy="533990"/>
          </a:xfrm>
          <a:prstGeom prst="rect">
            <a:avLst/>
          </a:prstGeom>
        </p:spPr>
      </p:pic>
      <p:pic>
        <p:nvPicPr>
          <p:cNvPr id="26" name="Graphique 25" descr="Carte avec repère">
            <a:extLst>
              <a:ext uri="{FF2B5EF4-FFF2-40B4-BE49-F238E27FC236}">
                <a16:creationId xmlns:a16="http://schemas.microsoft.com/office/drawing/2014/main" id="{7351A533-0DFB-4CFB-AB7A-CFA87680A3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69845" y="3266063"/>
            <a:ext cx="533990" cy="533990"/>
          </a:xfrm>
          <a:prstGeom prst="rect">
            <a:avLst/>
          </a:prstGeom>
        </p:spPr>
      </p:pic>
      <p:pic>
        <p:nvPicPr>
          <p:cNvPr id="28" name="Graphique 27" descr="Gâteau">
            <a:extLst>
              <a:ext uri="{FF2B5EF4-FFF2-40B4-BE49-F238E27FC236}">
                <a16:creationId xmlns:a16="http://schemas.microsoft.com/office/drawing/2014/main" id="{B7B25203-A68F-4500-9429-B25B9D6FD3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51385" y="2371196"/>
            <a:ext cx="533990" cy="53399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DDAD43E1-92F4-4F71-9095-D62199E35D66}"/>
              </a:ext>
            </a:extLst>
          </p:cNvPr>
          <p:cNvSpPr txBox="1"/>
          <p:nvPr/>
        </p:nvSpPr>
        <p:spPr>
          <a:xfrm>
            <a:off x="4571999" y="2525800"/>
            <a:ext cx="1171944" cy="37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24 ans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CD9B1C0-D915-48F0-8145-BCD3B0F6568D}"/>
              </a:ext>
            </a:extLst>
          </p:cNvPr>
          <p:cNvSpPr txBox="1"/>
          <p:nvPr/>
        </p:nvSpPr>
        <p:spPr>
          <a:xfrm>
            <a:off x="4545549" y="3366764"/>
            <a:ext cx="255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Toulouse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7209E5F-5353-495F-9747-9F482E20AB0B}"/>
              </a:ext>
            </a:extLst>
          </p:cNvPr>
          <p:cNvSpPr txBox="1"/>
          <p:nvPr/>
        </p:nvSpPr>
        <p:spPr>
          <a:xfrm>
            <a:off x="6484429" y="3392945"/>
            <a:ext cx="219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06 69 10 82 27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01C2317-A8D2-4DBF-836B-20075AACDF14}"/>
              </a:ext>
            </a:extLst>
          </p:cNvPr>
          <p:cNvSpPr txBox="1"/>
          <p:nvPr/>
        </p:nvSpPr>
        <p:spPr>
          <a:xfrm>
            <a:off x="6484429" y="2592582"/>
            <a:ext cx="310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Girard.theophane@gmail.com</a:t>
            </a:r>
          </a:p>
        </p:txBody>
      </p:sp>
      <p:sp>
        <p:nvSpPr>
          <p:cNvPr id="33" name="Organigramme : Procédé 32">
            <a:extLst>
              <a:ext uri="{FF2B5EF4-FFF2-40B4-BE49-F238E27FC236}">
                <a16:creationId xmlns:a16="http://schemas.microsoft.com/office/drawing/2014/main" id="{0CDD927D-E311-4EE6-9899-103F8FF5A731}"/>
              </a:ext>
            </a:extLst>
          </p:cNvPr>
          <p:cNvSpPr/>
          <p:nvPr/>
        </p:nvSpPr>
        <p:spPr>
          <a:xfrm>
            <a:off x="1782856" y="3392945"/>
            <a:ext cx="990600" cy="770365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rganigramme : Procédé 33">
            <a:extLst>
              <a:ext uri="{FF2B5EF4-FFF2-40B4-BE49-F238E27FC236}">
                <a16:creationId xmlns:a16="http://schemas.microsoft.com/office/drawing/2014/main" id="{4F8C80C0-7FA7-4B56-9066-C23DC2025103}"/>
              </a:ext>
            </a:extLst>
          </p:cNvPr>
          <p:cNvSpPr/>
          <p:nvPr/>
        </p:nvSpPr>
        <p:spPr>
          <a:xfrm>
            <a:off x="2774856" y="3387634"/>
            <a:ext cx="990600" cy="770365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 35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B29B13EC-C5EE-4B0A-BE97-B5BABA28FE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832" y="3518074"/>
            <a:ext cx="458647" cy="488406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605FAAD4-83F1-4EFE-8DB0-917EBD2488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229" y="3503350"/>
            <a:ext cx="517853" cy="51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41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25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Théophane GIRARD</dc:creator>
  <cp:lastModifiedBy>GIRARD Théophane</cp:lastModifiedBy>
  <cp:revision>6</cp:revision>
  <dcterms:created xsi:type="dcterms:W3CDTF">2018-11-01T12:34:07Z</dcterms:created>
  <dcterms:modified xsi:type="dcterms:W3CDTF">2018-11-01T13:36:44Z</dcterms:modified>
</cp:coreProperties>
</file>