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17" r:id="rId7"/>
    <p:sldId id="281" r:id="rId8"/>
    <p:sldId id="277" r:id="rId9"/>
    <p:sldId id="278" r:id="rId10"/>
    <p:sldId id="321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06/05/2022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06/05/2022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06/05/2022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6834A-611E-4010-A1F3-89B4D2C4A9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0335CF5-841F-4255-81D4-5576689F16EF}" type="datetime1">
              <a:rPr lang="fr-FR" smtClean="0"/>
              <a:t>06/05/2022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dirty="0"/>
              <a:t>PROJET WEB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CARAUX Théophane</a:t>
            </a:r>
          </a:p>
          <a:p>
            <a:pPr rtl="0"/>
            <a:r>
              <a:rPr lang="fr-FR" dirty="0"/>
              <a:t>AYED Bilel</a:t>
            </a:r>
          </a:p>
          <a:p>
            <a:pPr rtl="0"/>
            <a:r>
              <a:rPr lang="fr-FR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776" y="1339894"/>
            <a:ext cx="1562417" cy="573262"/>
          </a:xfrm>
        </p:spPr>
        <p:txBody>
          <a:bodyPr rtlCol="0"/>
          <a:lstStyle/>
          <a:p>
            <a:pPr rtl="0"/>
            <a:r>
              <a:rPr lang="fr-FR" sz="3200" dirty="0" err="1">
                <a:solidFill>
                  <a:srgbClr val="0070C0">
                    <a:alpha val="60000"/>
                  </a:srgbClr>
                </a:solidFill>
              </a:rPr>
              <a:t>MainPage</a:t>
            </a:r>
            <a:endParaRPr lang="fr-FR" sz="3200" dirty="0">
              <a:solidFill>
                <a:srgbClr val="0070C0">
                  <a:alpha val="60000"/>
                </a:srgbClr>
              </a:solidFill>
            </a:endParaRPr>
          </a:p>
          <a:p>
            <a:pPr rtl="0"/>
            <a:endParaRPr lang="fr-FR" sz="3200" dirty="0"/>
          </a:p>
        </p:txBody>
      </p:sp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472" y="196258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8124" y="3652595"/>
            <a:ext cx="2936876" cy="2936876"/>
          </a:xfr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CED2E318-0274-D662-E499-F69EC01F425A}"/>
              </a:ext>
            </a:extLst>
          </p:cNvPr>
          <p:cNvSpPr txBox="1">
            <a:spLocks/>
          </p:cNvSpPr>
          <p:nvPr/>
        </p:nvSpPr>
        <p:spPr>
          <a:xfrm>
            <a:off x="432752" y="3869501"/>
            <a:ext cx="1196657" cy="399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Login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92F4D01-9334-19B5-2E74-A722F6501D8E}"/>
              </a:ext>
            </a:extLst>
          </p:cNvPr>
          <p:cNvSpPr txBox="1">
            <a:spLocks/>
          </p:cNvSpPr>
          <p:nvPr/>
        </p:nvSpPr>
        <p:spPr>
          <a:xfrm>
            <a:off x="1798003" y="4368485"/>
            <a:ext cx="1196657" cy="399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Messages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1E727113-7C64-2D19-A193-9C809F6867CC}"/>
              </a:ext>
            </a:extLst>
          </p:cNvPr>
          <p:cNvSpPr txBox="1">
            <a:spLocks/>
          </p:cNvSpPr>
          <p:nvPr/>
        </p:nvSpPr>
        <p:spPr>
          <a:xfrm>
            <a:off x="5250814" y="4495794"/>
            <a:ext cx="1196657" cy="399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Profils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879E2B3C-933F-6ED5-D493-0C34B4B0E7BC}"/>
              </a:ext>
            </a:extLst>
          </p:cNvPr>
          <p:cNvSpPr txBox="1">
            <a:spLocks/>
          </p:cNvSpPr>
          <p:nvPr/>
        </p:nvSpPr>
        <p:spPr>
          <a:xfrm>
            <a:off x="3707448" y="3752661"/>
            <a:ext cx="1196657" cy="399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Posts</a:t>
            </a:r>
            <a:endParaRPr lang="fr-FR" dirty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0BFD9DA2-B685-60DF-4572-C28C897DD011}"/>
              </a:ext>
            </a:extLst>
          </p:cNvPr>
          <p:cNvSpPr txBox="1">
            <a:spLocks/>
          </p:cNvSpPr>
          <p:nvPr/>
        </p:nvSpPr>
        <p:spPr>
          <a:xfrm>
            <a:off x="6505894" y="3757741"/>
            <a:ext cx="1196657" cy="399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SignUp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34DAA3A-E0C9-09B7-0CA8-28933E461B0B}"/>
              </a:ext>
            </a:extLst>
          </p:cNvPr>
          <p:cNvCxnSpPr/>
          <p:nvPr/>
        </p:nvCxnSpPr>
        <p:spPr>
          <a:xfrm flipH="1">
            <a:off x="1107440" y="1913156"/>
            <a:ext cx="2428240" cy="18395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E54F504-31BA-D81B-7745-468A5B5960B1}"/>
              </a:ext>
            </a:extLst>
          </p:cNvPr>
          <p:cNvCxnSpPr/>
          <p:nvPr/>
        </p:nvCxnSpPr>
        <p:spPr>
          <a:xfrm flipH="1">
            <a:off x="2396331" y="1992948"/>
            <a:ext cx="1521460" cy="22316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F25FEB-4DBE-5A13-5A46-C5CAD4CA933D}"/>
              </a:ext>
            </a:extLst>
          </p:cNvPr>
          <p:cNvCxnSpPr/>
          <p:nvPr/>
        </p:nvCxnSpPr>
        <p:spPr>
          <a:xfrm>
            <a:off x="4060984" y="2127559"/>
            <a:ext cx="0" cy="15367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616EF26-DFC6-D900-0623-9F3162D5A650}"/>
              </a:ext>
            </a:extLst>
          </p:cNvPr>
          <p:cNvCxnSpPr/>
          <p:nvPr/>
        </p:nvCxnSpPr>
        <p:spPr>
          <a:xfrm>
            <a:off x="4305776" y="1992948"/>
            <a:ext cx="1231424" cy="23755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D920273-BC5D-55A7-3A1E-32019FDB0328}"/>
              </a:ext>
            </a:extLst>
          </p:cNvPr>
          <p:cNvCxnSpPr/>
          <p:nvPr/>
        </p:nvCxnSpPr>
        <p:spPr>
          <a:xfrm>
            <a:off x="4771707" y="1913156"/>
            <a:ext cx="1877381" cy="18395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09" y="367022"/>
            <a:ext cx="9528511" cy="114551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fr-F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Tout se passe dans </a:t>
            </a:r>
            <a:r>
              <a:rPr lang="fr-FR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MainPage</a:t>
            </a:r>
            <a:endParaRPr lang="fr-F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3A6FAF-92CE-DEDD-17CC-7882D6DFD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528" y="1784702"/>
            <a:ext cx="8374319" cy="4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fr-FR" dirty="0"/>
              <a:t>Exemple</a:t>
            </a:r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F58D792E-C2C3-3681-9E4E-565B065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4A4BAA47-D397-C536-99E9-44F3FC4D95C1}"/>
              </a:ext>
            </a:extLst>
          </p:cNvPr>
          <p:cNvSpPr txBox="1">
            <a:spLocks/>
          </p:cNvSpPr>
          <p:nvPr/>
        </p:nvSpPr>
        <p:spPr>
          <a:xfrm>
            <a:off x="550862" y="2071201"/>
            <a:ext cx="1149112" cy="381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F0"/>
                </a:solidFill>
              </a:rPr>
              <a:t>MainPage</a:t>
            </a:r>
            <a:endParaRPr lang="fr-FR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A600C15C-001C-F868-307A-C71760E93192}"/>
              </a:ext>
            </a:extLst>
          </p:cNvPr>
          <p:cNvSpPr txBox="1">
            <a:spLocks/>
          </p:cNvSpPr>
          <p:nvPr/>
        </p:nvSpPr>
        <p:spPr>
          <a:xfrm>
            <a:off x="3758168" y="2069758"/>
            <a:ext cx="1149112" cy="381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F0"/>
                </a:solidFill>
              </a:rPr>
              <a:t>PagePosts</a:t>
            </a:r>
            <a:endParaRPr lang="fr-FR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04EA5B2-62F3-59FC-F1E4-ED5906C8978A}"/>
              </a:ext>
            </a:extLst>
          </p:cNvPr>
          <p:cNvSpPr txBox="1">
            <a:spLocks/>
          </p:cNvSpPr>
          <p:nvPr/>
        </p:nvSpPr>
        <p:spPr>
          <a:xfrm>
            <a:off x="7538724" y="2069758"/>
            <a:ext cx="1149112" cy="381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F0"/>
                </a:solidFill>
              </a:rPr>
              <a:t>Posts</a:t>
            </a:r>
            <a:endParaRPr lang="fr-FR" dirty="0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D0D3128B-C437-2D22-BCF6-795CB47B7551}"/>
              </a:ext>
            </a:extLst>
          </p:cNvPr>
          <p:cNvSpPr txBox="1">
            <a:spLocks/>
          </p:cNvSpPr>
          <p:nvPr/>
        </p:nvSpPr>
        <p:spPr>
          <a:xfrm>
            <a:off x="10910808" y="2096600"/>
            <a:ext cx="1149112" cy="381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F0"/>
                </a:solidFill>
              </a:rPr>
              <a:t>PostBox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B642A14-DB2D-7EE4-9C7C-4A162FB429EB}"/>
              </a:ext>
            </a:extLst>
          </p:cNvPr>
          <p:cNvCxnSpPr>
            <a:stCxn id="25" idx="3"/>
          </p:cNvCxnSpPr>
          <p:nvPr/>
        </p:nvCxnSpPr>
        <p:spPr>
          <a:xfrm flipV="1">
            <a:off x="1699974" y="2260617"/>
            <a:ext cx="1876346" cy="14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1C2F045-90A3-DD53-ACFB-C0BD46A54616}"/>
              </a:ext>
            </a:extLst>
          </p:cNvPr>
          <p:cNvCxnSpPr>
            <a:stCxn id="26" idx="3"/>
          </p:cNvCxnSpPr>
          <p:nvPr/>
        </p:nvCxnSpPr>
        <p:spPr>
          <a:xfrm flipV="1">
            <a:off x="4907280" y="2260617"/>
            <a:ext cx="2377442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9C016FB-5862-4DC7-9570-8301A940DC9D}"/>
              </a:ext>
            </a:extLst>
          </p:cNvPr>
          <p:cNvCxnSpPr/>
          <p:nvPr/>
        </p:nvCxnSpPr>
        <p:spPr>
          <a:xfrm>
            <a:off x="8392160" y="2287459"/>
            <a:ext cx="22148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6F548CC6-28D0-02E0-8E0C-A5B2486C4C93}"/>
              </a:ext>
            </a:extLst>
          </p:cNvPr>
          <p:cNvSpPr txBox="1">
            <a:spLocks/>
          </p:cNvSpPr>
          <p:nvPr/>
        </p:nvSpPr>
        <p:spPr>
          <a:xfrm>
            <a:off x="1910545" y="1895363"/>
            <a:ext cx="1637051" cy="4259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70C0"/>
                </a:solidFill>
              </a:rPr>
              <a:t>Liste de </a:t>
            </a:r>
            <a:r>
              <a:rPr lang="fr-FR" dirty="0" err="1">
                <a:solidFill>
                  <a:srgbClr val="0070C0"/>
                </a:solidFill>
              </a:rPr>
              <a:t>posts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47B9F00-D956-54D7-F8A3-F86F467FA11B}"/>
              </a:ext>
            </a:extLst>
          </p:cNvPr>
          <p:cNvSpPr txBox="1">
            <a:spLocks/>
          </p:cNvSpPr>
          <p:nvPr/>
        </p:nvSpPr>
        <p:spPr>
          <a:xfrm>
            <a:off x="5315752" y="1953428"/>
            <a:ext cx="1575843" cy="38171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70C0"/>
                </a:solidFill>
              </a:rPr>
              <a:t>Liste de </a:t>
            </a:r>
            <a:r>
              <a:rPr lang="fr-FR" dirty="0" err="1">
                <a:solidFill>
                  <a:srgbClr val="0070C0"/>
                </a:solidFill>
              </a:rPr>
              <a:t>posts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1" name="Espace réservé du contenu 2">
            <a:extLst>
              <a:ext uri="{FF2B5EF4-FFF2-40B4-BE49-F238E27FC236}">
                <a16:creationId xmlns:a16="http://schemas.microsoft.com/office/drawing/2014/main" id="{97409F55-3275-8CA5-A424-D308F8A7F5B0}"/>
              </a:ext>
            </a:extLst>
          </p:cNvPr>
          <p:cNvSpPr txBox="1">
            <a:spLocks/>
          </p:cNvSpPr>
          <p:nvPr/>
        </p:nvSpPr>
        <p:spPr>
          <a:xfrm>
            <a:off x="9224766" y="1934065"/>
            <a:ext cx="724097" cy="2445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70C0"/>
                </a:solidFill>
              </a:rPr>
              <a:t>Map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AF91C754-DC72-DFD5-6693-FC827B8F017B}"/>
              </a:ext>
            </a:extLst>
          </p:cNvPr>
          <p:cNvSpPr txBox="1">
            <a:spLocks/>
          </p:cNvSpPr>
          <p:nvPr/>
        </p:nvSpPr>
        <p:spPr>
          <a:xfrm>
            <a:off x="550862" y="3086199"/>
            <a:ext cx="6960634" cy="256276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F0"/>
                </a:solidFill>
              </a:rPr>
              <a:t>MainPage</a:t>
            </a:r>
            <a:r>
              <a:rPr lang="fr-FR" dirty="0">
                <a:solidFill>
                  <a:srgbClr val="00B0F0"/>
                </a:solidFill>
              </a:rPr>
              <a:t> va afficher </a:t>
            </a:r>
            <a:r>
              <a:rPr lang="fr-FR" dirty="0" err="1">
                <a:solidFill>
                  <a:srgbClr val="00B0F0"/>
                </a:solidFill>
              </a:rPr>
              <a:t>PagePosts</a:t>
            </a:r>
            <a:r>
              <a:rPr lang="fr-FR" dirty="0">
                <a:solidFill>
                  <a:srgbClr val="00B0F0"/>
                </a:solidFill>
              </a:rPr>
              <a:t> et lui donner en paramètres la liste des </a:t>
            </a:r>
            <a:r>
              <a:rPr lang="fr-FR" dirty="0" err="1">
                <a:solidFill>
                  <a:srgbClr val="00B0F0"/>
                </a:solidFill>
              </a:rPr>
              <a:t>posts</a:t>
            </a:r>
            <a:r>
              <a:rPr lang="fr-FR" dirty="0">
                <a:solidFill>
                  <a:srgbClr val="00B0F0"/>
                </a:solidFill>
              </a:rPr>
              <a:t> récupérer grâce à l’API. </a:t>
            </a:r>
          </a:p>
          <a:p>
            <a:r>
              <a:rPr lang="fr-FR" dirty="0" err="1">
                <a:solidFill>
                  <a:srgbClr val="00B0F0"/>
                </a:solidFill>
              </a:rPr>
              <a:t>PagePosts</a:t>
            </a:r>
            <a:r>
              <a:rPr lang="fr-FR" dirty="0">
                <a:solidFill>
                  <a:srgbClr val="00B0F0"/>
                </a:solidFill>
              </a:rPr>
              <a:t> va à son tour passer en paramètres de </a:t>
            </a:r>
            <a:r>
              <a:rPr lang="fr-FR" dirty="0" err="1">
                <a:solidFill>
                  <a:srgbClr val="00B0F0"/>
                </a:solidFill>
              </a:rPr>
              <a:t>Posts</a:t>
            </a:r>
            <a:r>
              <a:rPr lang="fr-FR" dirty="0">
                <a:solidFill>
                  <a:srgbClr val="00B0F0"/>
                </a:solidFill>
              </a:rPr>
              <a:t> cette liste.</a:t>
            </a:r>
          </a:p>
          <a:p>
            <a:r>
              <a:rPr lang="fr-FR" dirty="0" err="1">
                <a:solidFill>
                  <a:srgbClr val="00B0F0"/>
                </a:solidFill>
              </a:rPr>
              <a:t>Posts</a:t>
            </a:r>
            <a:r>
              <a:rPr lang="fr-FR" dirty="0">
                <a:solidFill>
                  <a:srgbClr val="00B0F0"/>
                </a:solidFill>
              </a:rPr>
              <a:t> va faire un .</a:t>
            </a:r>
            <a:r>
              <a:rPr lang="fr-FR" dirty="0" err="1">
                <a:solidFill>
                  <a:srgbClr val="00B0F0"/>
                </a:solidFill>
              </a:rPr>
              <a:t>map</a:t>
            </a:r>
            <a:r>
              <a:rPr lang="fr-FR" dirty="0">
                <a:solidFill>
                  <a:srgbClr val="00B0F0"/>
                </a:solidFill>
              </a:rPr>
              <a:t> pour afficher une </a:t>
            </a:r>
            <a:r>
              <a:rPr lang="fr-FR" dirty="0" err="1">
                <a:solidFill>
                  <a:srgbClr val="00B0F0"/>
                </a:solidFill>
              </a:rPr>
              <a:t>PostBox</a:t>
            </a:r>
            <a:r>
              <a:rPr lang="fr-FR" dirty="0">
                <a:solidFill>
                  <a:srgbClr val="00B0F0"/>
                </a:solidFill>
              </a:rPr>
              <a:t> de chaque éléments de la liste.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B0F0"/>
                </a:solidFill>
              </a:rPr>
              <a:t>Les données de notre site web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A153E-C03E-F358-51F1-B04FD9EC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Utilisation de l’api :</a:t>
            </a:r>
          </a:p>
          <a:p>
            <a:r>
              <a:rPr lang="fr-FR" dirty="0"/>
              <a:t>Création de </a:t>
            </a:r>
            <a:r>
              <a:rPr lang="fr-FR" dirty="0" err="1"/>
              <a:t>Users</a:t>
            </a:r>
            <a:r>
              <a:rPr lang="fr-FR" dirty="0"/>
              <a:t> / </a:t>
            </a:r>
            <a:r>
              <a:rPr lang="fr-FR" dirty="0" err="1"/>
              <a:t>Posts</a:t>
            </a:r>
            <a:r>
              <a:rPr lang="fr-FR" dirty="0"/>
              <a:t> / Messages et de leurs API</a:t>
            </a:r>
          </a:p>
          <a:p>
            <a:r>
              <a:rPr lang="fr-FR" dirty="0" err="1"/>
              <a:t>SignUp</a:t>
            </a:r>
            <a:r>
              <a:rPr lang="fr-FR" dirty="0"/>
              <a:t> et Login vont post sur les données de </a:t>
            </a:r>
            <a:r>
              <a:rPr lang="fr-FR" dirty="0" err="1"/>
              <a:t>Users</a:t>
            </a:r>
            <a:r>
              <a:rPr lang="fr-FR" dirty="0"/>
              <a:t> ( login, </a:t>
            </a:r>
            <a:r>
              <a:rPr lang="fr-FR" dirty="0" err="1"/>
              <a:t>password</a:t>
            </a:r>
            <a:r>
              <a:rPr lang="fr-FR" dirty="0"/>
              <a:t>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 err="1"/>
              <a:t>ProfilPage</a:t>
            </a:r>
            <a:r>
              <a:rPr lang="fr-FR" dirty="0"/>
              <a:t> et </a:t>
            </a:r>
            <a:r>
              <a:rPr lang="fr-FR" dirty="0" err="1"/>
              <a:t>PagePosts</a:t>
            </a:r>
            <a:r>
              <a:rPr lang="fr-FR" dirty="0"/>
              <a:t> vont </a:t>
            </a:r>
            <a:r>
              <a:rPr lang="fr-FR" dirty="0" err="1"/>
              <a:t>get</a:t>
            </a:r>
            <a:r>
              <a:rPr lang="fr-FR" dirty="0"/>
              <a:t> sur les données </a:t>
            </a:r>
            <a:r>
              <a:rPr lang="fr-FR" dirty="0" err="1"/>
              <a:t>Posts</a:t>
            </a:r>
            <a:r>
              <a:rPr lang="fr-FR" dirty="0"/>
              <a:t> ( récupérer les listes de </a:t>
            </a:r>
            <a:r>
              <a:rPr lang="fr-FR" dirty="0" err="1"/>
              <a:t>posts</a:t>
            </a:r>
            <a:r>
              <a:rPr lang="fr-FR" dirty="0"/>
              <a:t> ), mais aussi des post pour insérer de nouveaux messages dans la base de donnée</a:t>
            </a:r>
          </a:p>
          <a:p>
            <a:r>
              <a:rPr lang="fr-FR" dirty="0"/>
              <a:t>Messages va </a:t>
            </a:r>
            <a:r>
              <a:rPr lang="fr-FR" dirty="0" err="1"/>
              <a:t>get</a:t>
            </a:r>
            <a:r>
              <a:rPr lang="fr-FR" dirty="0"/>
              <a:t> sur </a:t>
            </a:r>
            <a:r>
              <a:rPr lang="fr-FR" dirty="0" err="1"/>
              <a:t>Users</a:t>
            </a:r>
            <a:r>
              <a:rPr lang="fr-FR" dirty="0"/>
              <a:t> pour avoir la liste de contacts du site et post sur messages pour envoyer de nouveaux messages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D513EE-0005-928C-677E-D38E1784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75" y="411331"/>
            <a:ext cx="1986376" cy="30899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C8DF81-F032-7793-32C1-47EF7C43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05" y="4063107"/>
            <a:ext cx="4974077" cy="1812072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C837BE5-77BE-F6C0-09B1-ECD9EA629A75}"/>
              </a:ext>
            </a:extLst>
          </p:cNvPr>
          <p:cNvSpPr txBox="1">
            <a:spLocks/>
          </p:cNvSpPr>
          <p:nvPr/>
        </p:nvSpPr>
        <p:spPr>
          <a:xfrm>
            <a:off x="324088" y="2452920"/>
            <a:ext cx="5609352" cy="1048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F0"/>
                </a:solidFill>
              </a:rPr>
              <a:t>Chaque composants serveur à son </a:t>
            </a:r>
            <a:r>
              <a:rPr lang="fr-FR" dirty="0" err="1">
                <a:solidFill>
                  <a:srgbClr val="00B0F0"/>
                </a:solidFill>
              </a:rPr>
              <a:t>create</a:t>
            </a:r>
            <a:r>
              <a:rPr lang="fr-FR" dirty="0">
                <a:solidFill>
                  <a:srgbClr val="00B0F0"/>
                </a:solidFill>
              </a:rPr>
              <a:t> et son </a:t>
            </a:r>
            <a:r>
              <a:rPr lang="fr-FR" dirty="0" err="1">
                <a:solidFill>
                  <a:srgbClr val="00B0F0"/>
                </a:solidFill>
              </a:rPr>
              <a:t>get</a:t>
            </a:r>
            <a:r>
              <a:rPr lang="fr-FR" dirty="0">
                <a:solidFill>
                  <a:srgbClr val="00B0F0"/>
                </a:solidFill>
              </a:rPr>
              <a:t>. Ainsi que son API pour pouvoir interagir avec le client et partager les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703" y="478282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16" name="Espace réservé d’image 15" descr="Arrière-plan numérique Point de donnée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{B41E14A1-4344-49FF-87C6-B4F5CD0A146E}tf33713516_win32</Template>
  <TotalTime>277</TotalTime>
  <Words>210</Words>
  <Application>Microsoft Office PowerPoint</Application>
  <PresentationFormat>Grand écran</PresentationFormat>
  <Paragraphs>42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PROJET WEB</vt:lpstr>
      <vt:lpstr>Présentation PowerPoint</vt:lpstr>
      <vt:lpstr>Tout se passe dans MainPage</vt:lpstr>
      <vt:lpstr>Exemple</vt:lpstr>
      <vt:lpstr>Les données de notre site web</vt:lpstr>
      <vt:lpstr>Présentation PowerPoint</vt:lpstr>
      <vt:lpstr>Récapitulatif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Laurent CARAUX</dc:creator>
  <cp:lastModifiedBy>Laurent CARAUX</cp:lastModifiedBy>
  <cp:revision>7</cp:revision>
  <dcterms:created xsi:type="dcterms:W3CDTF">2022-05-05T19:01:02Z</dcterms:created>
  <dcterms:modified xsi:type="dcterms:W3CDTF">2022-05-06T18:27:54Z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