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8" r:id="rId14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70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26/03/2022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26/03/2022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Rendu mi-parcours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Caraux théophane</a:t>
            </a:r>
          </a:p>
          <a:p>
            <a:pPr rtl="0"/>
            <a:r>
              <a:rPr lang="fr-FR" dirty="0" err="1"/>
              <a:t>Ayed</a:t>
            </a:r>
            <a:r>
              <a:rPr lang="fr-FR" dirty="0"/>
              <a:t> </a:t>
            </a:r>
            <a:r>
              <a:rPr lang="fr-FR" dirty="0" err="1"/>
              <a:t>bilel</a:t>
            </a:r>
            <a:endParaRPr lang="fr-FR" dirty="0"/>
          </a:p>
          <a:p>
            <a:pPr rtl="0"/>
            <a:r>
              <a:rPr lang="fr-FR" dirty="0"/>
              <a:t>2021-2022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8518E6-0FB2-4C74-8AD0-EAB7C27D5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312" y="5993904"/>
            <a:ext cx="211951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3430116" y="221096"/>
            <a:ext cx="10360501" cy="5898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Arbre des composants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1E8CED-0157-46F8-91B2-7848922BD31F}"/>
              </a:ext>
            </a:extLst>
          </p:cNvPr>
          <p:cNvSpPr txBox="1">
            <a:spLocks/>
          </p:cNvSpPr>
          <p:nvPr/>
        </p:nvSpPr>
        <p:spPr>
          <a:xfrm>
            <a:off x="4942284" y="1196752"/>
            <a:ext cx="648072" cy="360040"/>
          </a:xfrm>
          <a:custGeom>
            <a:avLst/>
            <a:gdLst>
              <a:gd name="connsiteX0" fmla="*/ 0 w 648072"/>
              <a:gd name="connsiteY0" fmla="*/ 0 h 360040"/>
              <a:gd name="connsiteX1" fmla="*/ 336997 w 648072"/>
              <a:gd name="connsiteY1" fmla="*/ 0 h 360040"/>
              <a:gd name="connsiteX2" fmla="*/ 648072 w 648072"/>
              <a:gd name="connsiteY2" fmla="*/ 0 h 360040"/>
              <a:gd name="connsiteX3" fmla="*/ 648072 w 648072"/>
              <a:gd name="connsiteY3" fmla="*/ 360040 h 360040"/>
              <a:gd name="connsiteX4" fmla="*/ 330517 w 648072"/>
              <a:gd name="connsiteY4" fmla="*/ 360040 h 360040"/>
              <a:gd name="connsiteX5" fmla="*/ 0 w 648072"/>
              <a:gd name="connsiteY5" fmla="*/ 360040 h 360040"/>
              <a:gd name="connsiteX6" fmla="*/ 0 w 648072"/>
              <a:gd name="connsiteY6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360040" fill="none" extrusionOk="0">
                <a:moveTo>
                  <a:pt x="0" y="0"/>
                </a:moveTo>
                <a:cubicBezTo>
                  <a:pt x="105849" y="-18158"/>
                  <a:pt x="235715" y="36416"/>
                  <a:pt x="336997" y="0"/>
                </a:cubicBezTo>
                <a:cubicBezTo>
                  <a:pt x="438279" y="-36416"/>
                  <a:pt x="526777" y="30632"/>
                  <a:pt x="648072" y="0"/>
                </a:cubicBezTo>
                <a:cubicBezTo>
                  <a:pt x="657916" y="86304"/>
                  <a:pt x="615676" y="255312"/>
                  <a:pt x="648072" y="360040"/>
                </a:cubicBezTo>
                <a:cubicBezTo>
                  <a:pt x="576644" y="371833"/>
                  <a:pt x="453199" y="322904"/>
                  <a:pt x="330517" y="360040"/>
                </a:cubicBezTo>
                <a:cubicBezTo>
                  <a:pt x="207836" y="397176"/>
                  <a:pt x="110415" y="337998"/>
                  <a:pt x="0" y="360040"/>
                </a:cubicBezTo>
                <a:cubicBezTo>
                  <a:pt x="-3747" y="287288"/>
                  <a:pt x="8769" y="166440"/>
                  <a:pt x="0" y="0"/>
                </a:cubicBezTo>
                <a:close/>
              </a:path>
              <a:path w="648072" h="360040" stroke="0" extrusionOk="0">
                <a:moveTo>
                  <a:pt x="0" y="0"/>
                </a:moveTo>
                <a:cubicBezTo>
                  <a:pt x="131905" y="-21126"/>
                  <a:pt x="165012" y="17067"/>
                  <a:pt x="317555" y="0"/>
                </a:cubicBezTo>
                <a:cubicBezTo>
                  <a:pt x="470098" y="-17067"/>
                  <a:pt x="510293" y="13441"/>
                  <a:pt x="648072" y="0"/>
                </a:cubicBezTo>
                <a:cubicBezTo>
                  <a:pt x="659078" y="124520"/>
                  <a:pt x="626031" y="245314"/>
                  <a:pt x="648072" y="360040"/>
                </a:cubicBezTo>
                <a:cubicBezTo>
                  <a:pt x="498546" y="380237"/>
                  <a:pt x="445615" y="326950"/>
                  <a:pt x="343478" y="360040"/>
                </a:cubicBezTo>
                <a:cubicBezTo>
                  <a:pt x="241341" y="393130"/>
                  <a:pt x="158250" y="320105"/>
                  <a:pt x="0" y="360040"/>
                </a:cubicBezTo>
                <a:cubicBezTo>
                  <a:pt x="-22415" y="195409"/>
                  <a:pt x="14526" y="100497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93D358A-EC7A-4F65-81C4-040D228D729E}"/>
              </a:ext>
            </a:extLst>
          </p:cNvPr>
          <p:cNvSpPr txBox="1">
            <a:spLocks/>
          </p:cNvSpPr>
          <p:nvPr/>
        </p:nvSpPr>
        <p:spPr>
          <a:xfrm>
            <a:off x="4234242" y="4319736"/>
            <a:ext cx="828092" cy="360040"/>
          </a:xfrm>
          <a:custGeom>
            <a:avLst/>
            <a:gdLst>
              <a:gd name="connsiteX0" fmla="*/ 0 w 828092"/>
              <a:gd name="connsiteY0" fmla="*/ 0 h 360040"/>
              <a:gd name="connsiteX1" fmla="*/ 430608 w 828092"/>
              <a:gd name="connsiteY1" fmla="*/ 0 h 360040"/>
              <a:gd name="connsiteX2" fmla="*/ 828092 w 828092"/>
              <a:gd name="connsiteY2" fmla="*/ 0 h 360040"/>
              <a:gd name="connsiteX3" fmla="*/ 828092 w 828092"/>
              <a:gd name="connsiteY3" fmla="*/ 360040 h 360040"/>
              <a:gd name="connsiteX4" fmla="*/ 422327 w 828092"/>
              <a:gd name="connsiteY4" fmla="*/ 360040 h 360040"/>
              <a:gd name="connsiteX5" fmla="*/ 0 w 828092"/>
              <a:gd name="connsiteY5" fmla="*/ 360040 h 360040"/>
              <a:gd name="connsiteX6" fmla="*/ 0 w 828092"/>
              <a:gd name="connsiteY6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092" h="360040" fill="none" extrusionOk="0">
                <a:moveTo>
                  <a:pt x="0" y="0"/>
                </a:moveTo>
                <a:cubicBezTo>
                  <a:pt x="108966" y="-13594"/>
                  <a:pt x="233117" y="7075"/>
                  <a:pt x="430608" y="0"/>
                </a:cubicBezTo>
                <a:cubicBezTo>
                  <a:pt x="628099" y="-7075"/>
                  <a:pt x="659785" y="10796"/>
                  <a:pt x="828092" y="0"/>
                </a:cubicBezTo>
                <a:cubicBezTo>
                  <a:pt x="837936" y="86304"/>
                  <a:pt x="795696" y="255312"/>
                  <a:pt x="828092" y="360040"/>
                </a:cubicBezTo>
                <a:cubicBezTo>
                  <a:pt x="647638" y="392544"/>
                  <a:pt x="578239" y="344418"/>
                  <a:pt x="422327" y="360040"/>
                </a:cubicBezTo>
                <a:cubicBezTo>
                  <a:pt x="266416" y="375662"/>
                  <a:pt x="183673" y="340920"/>
                  <a:pt x="0" y="360040"/>
                </a:cubicBezTo>
                <a:cubicBezTo>
                  <a:pt x="-3747" y="287288"/>
                  <a:pt x="8769" y="166440"/>
                  <a:pt x="0" y="0"/>
                </a:cubicBezTo>
                <a:close/>
              </a:path>
              <a:path w="828092" h="360040" stroke="0" extrusionOk="0">
                <a:moveTo>
                  <a:pt x="0" y="0"/>
                </a:moveTo>
                <a:cubicBezTo>
                  <a:pt x="187319" y="-44653"/>
                  <a:pt x="256849" y="39177"/>
                  <a:pt x="405765" y="0"/>
                </a:cubicBezTo>
                <a:cubicBezTo>
                  <a:pt x="554682" y="-39177"/>
                  <a:pt x="705676" y="42679"/>
                  <a:pt x="828092" y="0"/>
                </a:cubicBezTo>
                <a:cubicBezTo>
                  <a:pt x="839098" y="124520"/>
                  <a:pt x="806051" y="245314"/>
                  <a:pt x="828092" y="360040"/>
                </a:cubicBezTo>
                <a:cubicBezTo>
                  <a:pt x="689076" y="390164"/>
                  <a:pt x="624394" y="341255"/>
                  <a:pt x="438889" y="360040"/>
                </a:cubicBezTo>
                <a:cubicBezTo>
                  <a:pt x="253384" y="378825"/>
                  <a:pt x="118749" y="321253"/>
                  <a:pt x="0" y="360040"/>
                </a:cubicBezTo>
                <a:cubicBezTo>
                  <a:pt x="-22415" y="195409"/>
                  <a:pt x="14526" y="100497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Profil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8CCDAEA-D1C8-4132-B9E3-3053394A053C}"/>
              </a:ext>
            </a:extLst>
          </p:cNvPr>
          <p:cNvSpPr txBox="1">
            <a:spLocks/>
          </p:cNvSpPr>
          <p:nvPr/>
        </p:nvSpPr>
        <p:spPr>
          <a:xfrm>
            <a:off x="393122" y="4831928"/>
            <a:ext cx="1175224" cy="428351"/>
          </a:xfrm>
          <a:custGeom>
            <a:avLst/>
            <a:gdLst>
              <a:gd name="connsiteX0" fmla="*/ 0 w 1175224"/>
              <a:gd name="connsiteY0" fmla="*/ 0 h 428351"/>
              <a:gd name="connsiteX1" fmla="*/ 611116 w 1175224"/>
              <a:gd name="connsiteY1" fmla="*/ 0 h 428351"/>
              <a:gd name="connsiteX2" fmla="*/ 1175224 w 1175224"/>
              <a:gd name="connsiteY2" fmla="*/ 0 h 428351"/>
              <a:gd name="connsiteX3" fmla="*/ 1175224 w 1175224"/>
              <a:gd name="connsiteY3" fmla="*/ 428351 h 428351"/>
              <a:gd name="connsiteX4" fmla="*/ 599364 w 1175224"/>
              <a:gd name="connsiteY4" fmla="*/ 428351 h 428351"/>
              <a:gd name="connsiteX5" fmla="*/ 0 w 1175224"/>
              <a:gd name="connsiteY5" fmla="*/ 428351 h 428351"/>
              <a:gd name="connsiteX6" fmla="*/ 0 w 1175224"/>
              <a:gd name="connsiteY6" fmla="*/ 0 h 42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224" h="428351" fill="none" extrusionOk="0">
                <a:moveTo>
                  <a:pt x="0" y="0"/>
                </a:moveTo>
                <a:cubicBezTo>
                  <a:pt x="213067" y="-69471"/>
                  <a:pt x="383924" y="71955"/>
                  <a:pt x="611116" y="0"/>
                </a:cubicBezTo>
                <a:cubicBezTo>
                  <a:pt x="838308" y="-71955"/>
                  <a:pt x="1057695" y="32233"/>
                  <a:pt x="1175224" y="0"/>
                </a:cubicBezTo>
                <a:cubicBezTo>
                  <a:pt x="1180612" y="138624"/>
                  <a:pt x="1129972" y="282965"/>
                  <a:pt x="1175224" y="428351"/>
                </a:cubicBezTo>
                <a:cubicBezTo>
                  <a:pt x="1060030" y="451808"/>
                  <a:pt x="858828" y="419281"/>
                  <a:pt x="599364" y="428351"/>
                </a:cubicBezTo>
                <a:cubicBezTo>
                  <a:pt x="339900" y="437421"/>
                  <a:pt x="181489" y="418382"/>
                  <a:pt x="0" y="428351"/>
                </a:cubicBezTo>
                <a:cubicBezTo>
                  <a:pt x="-13558" y="284737"/>
                  <a:pt x="19597" y="118929"/>
                  <a:pt x="0" y="0"/>
                </a:cubicBezTo>
                <a:close/>
              </a:path>
              <a:path w="1175224" h="428351" stroke="0" extrusionOk="0">
                <a:moveTo>
                  <a:pt x="0" y="0"/>
                </a:moveTo>
                <a:cubicBezTo>
                  <a:pt x="206430" y="-13162"/>
                  <a:pt x="453270" y="41803"/>
                  <a:pt x="575860" y="0"/>
                </a:cubicBezTo>
                <a:cubicBezTo>
                  <a:pt x="698450" y="-41803"/>
                  <a:pt x="943782" y="25404"/>
                  <a:pt x="1175224" y="0"/>
                </a:cubicBezTo>
                <a:cubicBezTo>
                  <a:pt x="1200987" y="105136"/>
                  <a:pt x="1174464" y="261938"/>
                  <a:pt x="1175224" y="428351"/>
                </a:cubicBezTo>
                <a:cubicBezTo>
                  <a:pt x="1051309" y="461753"/>
                  <a:pt x="859128" y="381088"/>
                  <a:pt x="622869" y="428351"/>
                </a:cubicBezTo>
                <a:cubicBezTo>
                  <a:pt x="386610" y="475614"/>
                  <a:pt x="193880" y="377260"/>
                  <a:pt x="0" y="428351"/>
                </a:cubicBezTo>
                <a:cubicBezTo>
                  <a:pt x="-41555" y="257139"/>
                  <a:pt x="29442" y="112615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81E2342-83AD-4F34-8661-305A6201CBB4}"/>
              </a:ext>
            </a:extLst>
          </p:cNvPr>
          <p:cNvSpPr txBox="1">
            <a:spLocks/>
          </p:cNvSpPr>
          <p:nvPr/>
        </p:nvSpPr>
        <p:spPr>
          <a:xfrm>
            <a:off x="4704700" y="3547365"/>
            <a:ext cx="1175224" cy="360040"/>
          </a:xfrm>
          <a:custGeom>
            <a:avLst/>
            <a:gdLst>
              <a:gd name="connsiteX0" fmla="*/ 0 w 1175224"/>
              <a:gd name="connsiteY0" fmla="*/ 0 h 360040"/>
              <a:gd name="connsiteX1" fmla="*/ 611116 w 1175224"/>
              <a:gd name="connsiteY1" fmla="*/ 0 h 360040"/>
              <a:gd name="connsiteX2" fmla="*/ 1175224 w 1175224"/>
              <a:gd name="connsiteY2" fmla="*/ 0 h 360040"/>
              <a:gd name="connsiteX3" fmla="*/ 1175224 w 1175224"/>
              <a:gd name="connsiteY3" fmla="*/ 360040 h 360040"/>
              <a:gd name="connsiteX4" fmla="*/ 599364 w 1175224"/>
              <a:gd name="connsiteY4" fmla="*/ 360040 h 360040"/>
              <a:gd name="connsiteX5" fmla="*/ 0 w 1175224"/>
              <a:gd name="connsiteY5" fmla="*/ 360040 h 360040"/>
              <a:gd name="connsiteX6" fmla="*/ 0 w 1175224"/>
              <a:gd name="connsiteY6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224" h="360040" fill="none" extrusionOk="0">
                <a:moveTo>
                  <a:pt x="0" y="0"/>
                </a:moveTo>
                <a:cubicBezTo>
                  <a:pt x="213067" y="-69471"/>
                  <a:pt x="383924" y="71955"/>
                  <a:pt x="611116" y="0"/>
                </a:cubicBezTo>
                <a:cubicBezTo>
                  <a:pt x="838308" y="-71955"/>
                  <a:pt x="1057695" y="32233"/>
                  <a:pt x="1175224" y="0"/>
                </a:cubicBezTo>
                <a:cubicBezTo>
                  <a:pt x="1185068" y="86304"/>
                  <a:pt x="1142828" y="255312"/>
                  <a:pt x="1175224" y="360040"/>
                </a:cubicBezTo>
                <a:cubicBezTo>
                  <a:pt x="1060030" y="383497"/>
                  <a:pt x="858828" y="350970"/>
                  <a:pt x="599364" y="360040"/>
                </a:cubicBezTo>
                <a:cubicBezTo>
                  <a:pt x="339900" y="369110"/>
                  <a:pt x="181489" y="350071"/>
                  <a:pt x="0" y="360040"/>
                </a:cubicBezTo>
                <a:cubicBezTo>
                  <a:pt x="-3747" y="287288"/>
                  <a:pt x="8769" y="166440"/>
                  <a:pt x="0" y="0"/>
                </a:cubicBezTo>
                <a:close/>
              </a:path>
              <a:path w="1175224" h="360040" stroke="0" extrusionOk="0">
                <a:moveTo>
                  <a:pt x="0" y="0"/>
                </a:moveTo>
                <a:cubicBezTo>
                  <a:pt x="206430" y="-13162"/>
                  <a:pt x="453270" y="41803"/>
                  <a:pt x="575860" y="0"/>
                </a:cubicBezTo>
                <a:cubicBezTo>
                  <a:pt x="698450" y="-41803"/>
                  <a:pt x="943782" y="25404"/>
                  <a:pt x="1175224" y="0"/>
                </a:cubicBezTo>
                <a:cubicBezTo>
                  <a:pt x="1186230" y="124520"/>
                  <a:pt x="1153183" y="245314"/>
                  <a:pt x="1175224" y="360040"/>
                </a:cubicBezTo>
                <a:cubicBezTo>
                  <a:pt x="1051309" y="393442"/>
                  <a:pt x="859128" y="312777"/>
                  <a:pt x="622869" y="360040"/>
                </a:cubicBezTo>
                <a:cubicBezTo>
                  <a:pt x="386610" y="407303"/>
                  <a:pt x="193880" y="308949"/>
                  <a:pt x="0" y="360040"/>
                </a:cubicBezTo>
                <a:cubicBezTo>
                  <a:pt x="-22415" y="195409"/>
                  <a:pt x="14526" y="100497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ProfilPage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BBAB07F-7AA6-40DB-8FB2-A46F5447BA1F}"/>
              </a:ext>
            </a:extLst>
          </p:cNvPr>
          <p:cNvSpPr txBox="1">
            <a:spLocks/>
          </p:cNvSpPr>
          <p:nvPr/>
        </p:nvSpPr>
        <p:spPr>
          <a:xfrm>
            <a:off x="1817881" y="4900239"/>
            <a:ext cx="1175224" cy="360040"/>
          </a:xfrm>
          <a:custGeom>
            <a:avLst/>
            <a:gdLst>
              <a:gd name="connsiteX0" fmla="*/ 0 w 1175224"/>
              <a:gd name="connsiteY0" fmla="*/ 0 h 360040"/>
              <a:gd name="connsiteX1" fmla="*/ 611116 w 1175224"/>
              <a:gd name="connsiteY1" fmla="*/ 0 h 360040"/>
              <a:gd name="connsiteX2" fmla="*/ 1175224 w 1175224"/>
              <a:gd name="connsiteY2" fmla="*/ 0 h 360040"/>
              <a:gd name="connsiteX3" fmla="*/ 1175224 w 1175224"/>
              <a:gd name="connsiteY3" fmla="*/ 360040 h 360040"/>
              <a:gd name="connsiteX4" fmla="*/ 599364 w 1175224"/>
              <a:gd name="connsiteY4" fmla="*/ 360040 h 360040"/>
              <a:gd name="connsiteX5" fmla="*/ 0 w 1175224"/>
              <a:gd name="connsiteY5" fmla="*/ 360040 h 360040"/>
              <a:gd name="connsiteX6" fmla="*/ 0 w 1175224"/>
              <a:gd name="connsiteY6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224" h="360040" fill="none" extrusionOk="0">
                <a:moveTo>
                  <a:pt x="0" y="0"/>
                </a:moveTo>
                <a:cubicBezTo>
                  <a:pt x="213067" y="-69471"/>
                  <a:pt x="383924" y="71955"/>
                  <a:pt x="611116" y="0"/>
                </a:cubicBezTo>
                <a:cubicBezTo>
                  <a:pt x="838308" y="-71955"/>
                  <a:pt x="1057695" y="32233"/>
                  <a:pt x="1175224" y="0"/>
                </a:cubicBezTo>
                <a:cubicBezTo>
                  <a:pt x="1185068" y="86304"/>
                  <a:pt x="1142828" y="255312"/>
                  <a:pt x="1175224" y="360040"/>
                </a:cubicBezTo>
                <a:cubicBezTo>
                  <a:pt x="1060030" y="383497"/>
                  <a:pt x="858828" y="350970"/>
                  <a:pt x="599364" y="360040"/>
                </a:cubicBezTo>
                <a:cubicBezTo>
                  <a:pt x="339900" y="369110"/>
                  <a:pt x="181489" y="350071"/>
                  <a:pt x="0" y="360040"/>
                </a:cubicBezTo>
                <a:cubicBezTo>
                  <a:pt x="-3747" y="287288"/>
                  <a:pt x="8769" y="166440"/>
                  <a:pt x="0" y="0"/>
                </a:cubicBezTo>
                <a:close/>
              </a:path>
              <a:path w="1175224" h="360040" stroke="0" extrusionOk="0">
                <a:moveTo>
                  <a:pt x="0" y="0"/>
                </a:moveTo>
                <a:cubicBezTo>
                  <a:pt x="206430" y="-13162"/>
                  <a:pt x="453270" y="41803"/>
                  <a:pt x="575860" y="0"/>
                </a:cubicBezTo>
                <a:cubicBezTo>
                  <a:pt x="698450" y="-41803"/>
                  <a:pt x="943782" y="25404"/>
                  <a:pt x="1175224" y="0"/>
                </a:cubicBezTo>
                <a:cubicBezTo>
                  <a:pt x="1186230" y="124520"/>
                  <a:pt x="1153183" y="245314"/>
                  <a:pt x="1175224" y="360040"/>
                </a:cubicBezTo>
                <a:cubicBezTo>
                  <a:pt x="1051309" y="393442"/>
                  <a:pt x="859128" y="312777"/>
                  <a:pt x="622869" y="360040"/>
                </a:cubicBezTo>
                <a:cubicBezTo>
                  <a:pt x="386610" y="407303"/>
                  <a:pt x="193880" y="308949"/>
                  <a:pt x="0" y="360040"/>
                </a:cubicBezTo>
                <a:cubicBezTo>
                  <a:pt x="-22415" y="195409"/>
                  <a:pt x="14526" y="100497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Contacts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8D74EDC-3BBE-4561-80B8-066D81D4D2E8}"/>
              </a:ext>
            </a:extLst>
          </p:cNvPr>
          <p:cNvSpPr txBox="1">
            <a:spLocks/>
          </p:cNvSpPr>
          <p:nvPr/>
        </p:nvSpPr>
        <p:spPr>
          <a:xfrm>
            <a:off x="1569968" y="3705012"/>
            <a:ext cx="1152128" cy="428352"/>
          </a:xfrm>
          <a:custGeom>
            <a:avLst/>
            <a:gdLst>
              <a:gd name="connsiteX0" fmla="*/ 0 w 1152128"/>
              <a:gd name="connsiteY0" fmla="*/ 0 h 428352"/>
              <a:gd name="connsiteX1" fmla="*/ 599107 w 1152128"/>
              <a:gd name="connsiteY1" fmla="*/ 0 h 428352"/>
              <a:gd name="connsiteX2" fmla="*/ 1152128 w 1152128"/>
              <a:gd name="connsiteY2" fmla="*/ 0 h 428352"/>
              <a:gd name="connsiteX3" fmla="*/ 1152128 w 1152128"/>
              <a:gd name="connsiteY3" fmla="*/ 428352 h 428352"/>
              <a:gd name="connsiteX4" fmla="*/ 587585 w 1152128"/>
              <a:gd name="connsiteY4" fmla="*/ 428352 h 428352"/>
              <a:gd name="connsiteX5" fmla="*/ 0 w 1152128"/>
              <a:gd name="connsiteY5" fmla="*/ 428352 h 428352"/>
              <a:gd name="connsiteX6" fmla="*/ 0 w 1152128"/>
              <a:gd name="connsiteY6" fmla="*/ 0 h 42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128" h="428352" fill="none" extrusionOk="0">
                <a:moveTo>
                  <a:pt x="0" y="0"/>
                </a:moveTo>
                <a:cubicBezTo>
                  <a:pt x="164291" y="-8297"/>
                  <a:pt x="383548" y="2067"/>
                  <a:pt x="599107" y="0"/>
                </a:cubicBezTo>
                <a:cubicBezTo>
                  <a:pt x="814666" y="-2067"/>
                  <a:pt x="970878" y="31729"/>
                  <a:pt x="1152128" y="0"/>
                </a:cubicBezTo>
                <a:cubicBezTo>
                  <a:pt x="1162437" y="136393"/>
                  <a:pt x="1109464" y="281133"/>
                  <a:pt x="1152128" y="428352"/>
                </a:cubicBezTo>
                <a:cubicBezTo>
                  <a:pt x="975539" y="477354"/>
                  <a:pt x="833177" y="370737"/>
                  <a:pt x="587585" y="428352"/>
                </a:cubicBezTo>
                <a:cubicBezTo>
                  <a:pt x="341993" y="485967"/>
                  <a:pt x="282498" y="394508"/>
                  <a:pt x="0" y="428352"/>
                </a:cubicBezTo>
                <a:cubicBezTo>
                  <a:pt x="-17320" y="294235"/>
                  <a:pt x="15827" y="120669"/>
                  <a:pt x="0" y="0"/>
                </a:cubicBezTo>
                <a:close/>
              </a:path>
              <a:path w="1152128" h="428352" stroke="0" extrusionOk="0">
                <a:moveTo>
                  <a:pt x="0" y="0"/>
                </a:moveTo>
                <a:cubicBezTo>
                  <a:pt x="129832" y="-21609"/>
                  <a:pt x="373451" y="35868"/>
                  <a:pt x="564543" y="0"/>
                </a:cubicBezTo>
                <a:cubicBezTo>
                  <a:pt x="755635" y="-35868"/>
                  <a:pt x="975446" y="41075"/>
                  <a:pt x="1152128" y="0"/>
                </a:cubicBezTo>
                <a:cubicBezTo>
                  <a:pt x="1187484" y="96644"/>
                  <a:pt x="1107363" y="259420"/>
                  <a:pt x="1152128" y="428352"/>
                </a:cubicBezTo>
                <a:cubicBezTo>
                  <a:pt x="952464" y="460570"/>
                  <a:pt x="785304" y="393868"/>
                  <a:pt x="610628" y="428352"/>
                </a:cubicBezTo>
                <a:cubicBezTo>
                  <a:pt x="435952" y="462836"/>
                  <a:pt x="253192" y="370923"/>
                  <a:pt x="0" y="428352"/>
                </a:cubicBezTo>
                <a:cubicBezTo>
                  <a:pt x="-50279" y="265843"/>
                  <a:pt x="19439" y="11304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5CC30A6-A706-4A4E-B0F6-53736AAA2DC3}"/>
              </a:ext>
            </a:extLst>
          </p:cNvPr>
          <p:cNvSpPr txBox="1">
            <a:spLocks/>
          </p:cNvSpPr>
          <p:nvPr/>
        </p:nvSpPr>
        <p:spPr>
          <a:xfrm>
            <a:off x="10233859" y="2525579"/>
            <a:ext cx="819708" cy="428351"/>
          </a:xfrm>
          <a:custGeom>
            <a:avLst/>
            <a:gdLst>
              <a:gd name="connsiteX0" fmla="*/ 0 w 819708"/>
              <a:gd name="connsiteY0" fmla="*/ 0 h 428351"/>
              <a:gd name="connsiteX1" fmla="*/ 426248 w 819708"/>
              <a:gd name="connsiteY1" fmla="*/ 0 h 428351"/>
              <a:gd name="connsiteX2" fmla="*/ 819708 w 819708"/>
              <a:gd name="connsiteY2" fmla="*/ 0 h 428351"/>
              <a:gd name="connsiteX3" fmla="*/ 819708 w 819708"/>
              <a:gd name="connsiteY3" fmla="*/ 428351 h 428351"/>
              <a:gd name="connsiteX4" fmla="*/ 418051 w 819708"/>
              <a:gd name="connsiteY4" fmla="*/ 428351 h 428351"/>
              <a:gd name="connsiteX5" fmla="*/ 0 w 819708"/>
              <a:gd name="connsiteY5" fmla="*/ 428351 h 428351"/>
              <a:gd name="connsiteX6" fmla="*/ 0 w 819708"/>
              <a:gd name="connsiteY6" fmla="*/ 0 h 42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708" h="428351" fill="none" extrusionOk="0">
                <a:moveTo>
                  <a:pt x="0" y="0"/>
                </a:moveTo>
                <a:cubicBezTo>
                  <a:pt x="157895" y="-8738"/>
                  <a:pt x="223480" y="8389"/>
                  <a:pt x="426248" y="0"/>
                </a:cubicBezTo>
                <a:cubicBezTo>
                  <a:pt x="629016" y="-8389"/>
                  <a:pt x="649386" y="30834"/>
                  <a:pt x="819708" y="0"/>
                </a:cubicBezTo>
                <a:cubicBezTo>
                  <a:pt x="825096" y="138624"/>
                  <a:pt x="774456" y="282965"/>
                  <a:pt x="819708" y="428351"/>
                </a:cubicBezTo>
                <a:cubicBezTo>
                  <a:pt x="625732" y="472756"/>
                  <a:pt x="543104" y="388232"/>
                  <a:pt x="418051" y="428351"/>
                </a:cubicBezTo>
                <a:cubicBezTo>
                  <a:pt x="292998" y="468470"/>
                  <a:pt x="124239" y="423433"/>
                  <a:pt x="0" y="428351"/>
                </a:cubicBezTo>
                <a:cubicBezTo>
                  <a:pt x="-13558" y="284737"/>
                  <a:pt x="19597" y="118929"/>
                  <a:pt x="0" y="0"/>
                </a:cubicBezTo>
                <a:close/>
              </a:path>
              <a:path w="819708" h="428351" stroke="0" extrusionOk="0">
                <a:moveTo>
                  <a:pt x="0" y="0"/>
                </a:moveTo>
                <a:cubicBezTo>
                  <a:pt x="193330" y="-7448"/>
                  <a:pt x="318425" y="3037"/>
                  <a:pt x="401657" y="0"/>
                </a:cubicBezTo>
                <a:cubicBezTo>
                  <a:pt x="484889" y="-3037"/>
                  <a:pt x="714719" y="38284"/>
                  <a:pt x="819708" y="0"/>
                </a:cubicBezTo>
                <a:cubicBezTo>
                  <a:pt x="845471" y="105136"/>
                  <a:pt x="818948" y="261938"/>
                  <a:pt x="819708" y="428351"/>
                </a:cubicBezTo>
                <a:cubicBezTo>
                  <a:pt x="725490" y="437505"/>
                  <a:pt x="577536" y="409134"/>
                  <a:pt x="434445" y="428351"/>
                </a:cubicBezTo>
                <a:cubicBezTo>
                  <a:pt x="291354" y="447568"/>
                  <a:pt x="167538" y="378460"/>
                  <a:pt x="0" y="428351"/>
                </a:cubicBezTo>
                <a:cubicBezTo>
                  <a:pt x="-41555" y="257139"/>
                  <a:pt x="29442" y="112615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SignIn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62EFAC5-C5EA-4237-AB2C-ECA7E7EC2159}"/>
              </a:ext>
            </a:extLst>
          </p:cNvPr>
          <p:cNvSpPr txBox="1">
            <a:spLocks/>
          </p:cNvSpPr>
          <p:nvPr/>
        </p:nvSpPr>
        <p:spPr>
          <a:xfrm>
            <a:off x="11053567" y="1675626"/>
            <a:ext cx="724406" cy="428351"/>
          </a:xfrm>
          <a:custGeom>
            <a:avLst/>
            <a:gdLst>
              <a:gd name="connsiteX0" fmla="*/ 0 w 724406"/>
              <a:gd name="connsiteY0" fmla="*/ 0 h 428351"/>
              <a:gd name="connsiteX1" fmla="*/ 376691 w 724406"/>
              <a:gd name="connsiteY1" fmla="*/ 0 h 428351"/>
              <a:gd name="connsiteX2" fmla="*/ 724406 w 724406"/>
              <a:gd name="connsiteY2" fmla="*/ 0 h 428351"/>
              <a:gd name="connsiteX3" fmla="*/ 724406 w 724406"/>
              <a:gd name="connsiteY3" fmla="*/ 428351 h 428351"/>
              <a:gd name="connsiteX4" fmla="*/ 369447 w 724406"/>
              <a:gd name="connsiteY4" fmla="*/ 428351 h 428351"/>
              <a:gd name="connsiteX5" fmla="*/ 0 w 724406"/>
              <a:gd name="connsiteY5" fmla="*/ 428351 h 428351"/>
              <a:gd name="connsiteX6" fmla="*/ 0 w 724406"/>
              <a:gd name="connsiteY6" fmla="*/ 0 h 42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4406" h="428351" fill="none" extrusionOk="0">
                <a:moveTo>
                  <a:pt x="0" y="0"/>
                </a:moveTo>
                <a:cubicBezTo>
                  <a:pt x="101292" y="-15447"/>
                  <a:pt x="191616" y="27072"/>
                  <a:pt x="376691" y="0"/>
                </a:cubicBezTo>
                <a:cubicBezTo>
                  <a:pt x="561766" y="-27072"/>
                  <a:pt x="616923" y="28625"/>
                  <a:pt x="724406" y="0"/>
                </a:cubicBezTo>
                <a:cubicBezTo>
                  <a:pt x="729794" y="138624"/>
                  <a:pt x="679154" y="282965"/>
                  <a:pt x="724406" y="428351"/>
                </a:cubicBezTo>
                <a:cubicBezTo>
                  <a:pt x="632059" y="468682"/>
                  <a:pt x="471767" y="389303"/>
                  <a:pt x="369447" y="428351"/>
                </a:cubicBezTo>
                <a:cubicBezTo>
                  <a:pt x="267127" y="467399"/>
                  <a:pt x="115779" y="402991"/>
                  <a:pt x="0" y="428351"/>
                </a:cubicBezTo>
                <a:cubicBezTo>
                  <a:pt x="-13558" y="284737"/>
                  <a:pt x="19597" y="118929"/>
                  <a:pt x="0" y="0"/>
                </a:cubicBezTo>
                <a:close/>
              </a:path>
              <a:path w="724406" h="428351" stroke="0" extrusionOk="0">
                <a:moveTo>
                  <a:pt x="0" y="0"/>
                </a:moveTo>
                <a:cubicBezTo>
                  <a:pt x="133418" y="-27135"/>
                  <a:pt x="217464" y="20700"/>
                  <a:pt x="354959" y="0"/>
                </a:cubicBezTo>
                <a:cubicBezTo>
                  <a:pt x="492454" y="-20700"/>
                  <a:pt x="583849" y="25727"/>
                  <a:pt x="724406" y="0"/>
                </a:cubicBezTo>
                <a:cubicBezTo>
                  <a:pt x="750169" y="105136"/>
                  <a:pt x="723646" y="261938"/>
                  <a:pt x="724406" y="428351"/>
                </a:cubicBezTo>
                <a:cubicBezTo>
                  <a:pt x="615293" y="451767"/>
                  <a:pt x="457062" y="387582"/>
                  <a:pt x="383935" y="428351"/>
                </a:cubicBezTo>
                <a:cubicBezTo>
                  <a:pt x="310808" y="469120"/>
                  <a:pt x="110714" y="418119"/>
                  <a:pt x="0" y="428351"/>
                </a:cubicBezTo>
                <a:cubicBezTo>
                  <a:pt x="-41555" y="257139"/>
                  <a:pt x="29442" y="112615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5C1C43D-4F46-40C3-9EC0-44C8240162AE}"/>
              </a:ext>
            </a:extLst>
          </p:cNvPr>
          <p:cNvSpPr txBox="1">
            <a:spLocks/>
          </p:cNvSpPr>
          <p:nvPr/>
        </p:nvSpPr>
        <p:spPr>
          <a:xfrm>
            <a:off x="3747596" y="6204856"/>
            <a:ext cx="936104" cy="432048"/>
          </a:xfrm>
          <a:custGeom>
            <a:avLst/>
            <a:gdLst>
              <a:gd name="connsiteX0" fmla="*/ 0 w 936104"/>
              <a:gd name="connsiteY0" fmla="*/ 0 h 432048"/>
              <a:gd name="connsiteX1" fmla="*/ 486774 w 936104"/>
              <a:gd name="connsiteY1" fmla="*/ 0 h 432048"/>
              <a:gd name="connsiteX2" fmla="*/ 936104 w 936104"/>
              <a:gd name="connsiteY2" fmla="*/ 0 h 432048"/>
              <a:gd name="connsiteX3" fmla="*/ 936104 w 936104"/>
              <a:gd name="connsiteY3" fmla="*/ 432048 h 432048"/>
              <a:gd name="connsiteX4" fmla="*/ 477413 w 936104"/>
              <a:gd name="connsiteY4" fmla="*/ 432048 h 432048"/>
              <a:gd name="connsiteX5" fmla="*/ 0 w 936104"/>
              <a:gd name="connsiteY5" fmla="*/ 432048 h 432048"/>
              <a:gd name="connsiteX6" fmla="*/ 0 w 936104"/>
              <a:gd name="connsiteY6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4" h="432048" fill="none" extrusionOk="0">
                <a:moveTo>
                  <a:pt x="0" y="0"/>
                </a:moveTo>
                <a:cubicBezTo>
                  <a:pt x="163277" y="-54149"/>
                  <a:pt x="382614" y="3342"/>
                  <a:pt x="486774" y="0"/>
                </a:cubicBezTo>
                <a:cubicBezTo>
                  <a:pt x="590934" y="-3342"/>
                  <a:pt x="717047" y="27098"/>
                  <a:pt x="936104" y="0"/>
                </a:cubicBezTo>
                <a:cubicBezTo>
                  <a:pt x="937307" y="188590"/>
                  <a:pt x="920990" y="249322"/>
                  <a:pt x="936104" y="432048"/>
                </a:cubicBezTo>
                <a:cubicBezTo>
                  <a:pt x="770942" y="441954"/>
                  <a:pt x="649082" y="378462"/>
                  <a:pt x="477413" y="432048"/>
                </a:cubicBezTo>
                <a:cubicBezTo>
                  <a:pt x="305744" y="485634"/>
                  <a:pt x="234104" y="403497"/>
                  <a:pt x="0" y="432048"/>
                </a:cubicBezTo>
                <a:cubicBezTo>
                  <a:pt x="-29670" y="273809"/>
                  <a:pt x="26051" y="201294"/>
                  <a:pt x="0" y="0"/>
                </a:cubicBezTo>
                <a:close/>
              </a:path>
              <a:path w="936104" h="432048" stroke="0" extrusionOk="0">
                <a:moveTo>
                  <a:pt x="0" y="0"/>
                </a:moveTo>
                <a:cubicBezTo>
                  <a:pt x="150571" y="-4530"/>
                  <a:pt x="327892" y="11167"/>
                  <a:pt x="458691" y="0"/>
                </a:cubicBezTo>
                <a:cubicBezTo>
                  <a:pt x="589490" y="-11167"/>
                  <a:pt x="741423" y="36315"/>
                  <a:pt x="936104" y="0"/>
                </a:cubicBezTo>
                <a:cubicBezTo>
                  <a:pt x="964392" y="209342"/>
                  <a:pt x="905422" y="282983"/>
                  <a:pt x="936104" y="432048"/>
                </a:cubicBezTo>
                <a:cubicBezTo>
                  <a:pt x="761324" y="476563"/>
                  <a:pt x="584913" y="426958"/>
                  <a:pt x="496135" y="432048"/>
                </a:cubicBezTo>
                <a:cubicBezTo>
                  <a:pt x="407357" y="437138"/>
                  <a:pt x="173968" y="392367"/>
                  <a:pt x="0" y="432048"/>
                </a:cubicBezTo>
                <a:cubicBezTo>
                  <a:pt x="-48338" y="290468"/>
                  <a:pt x="14526" y="136219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90038FE-01BE-40B2-8926-4AE3E10DECD7}"/>
              </a:ext>
            </a:extLst>
          </p:cNvPr>
          <p:cNvSpPr txBox="1">
            <a:spLocks/>
          </p:cNvSpPr>
          <p:nvPr/>
        </p:nvSpPr>
        <p:spPr>
          <a:xfrm>
            <a:off x="4704700" y="1863800"/>
            <a:ext cx="1288922" cy="428350"/>
          </a:xfrm>
          <a:custGeom>
            <a:avLst/>
            <a:gdLst>
              <a:gd name="connsiteX0" fmla="*/ 0 w 1288922"/>
              <a:gd name="connsiteY0" fmla="*/ 0 h 428350"/>
              <a:gd name="connsiteX1" fmla="*/ 416751 w 1288922"/>
              <a:gd name="connsiteY1" fmla="*/ 0 h 428350"/>
              <a:gd name="connsiteX2" fmla="*/ 807724 w 1288922"/>
              <a:gd name="connsiteY2" fmla="*/ 0 h 428350"/>
              <a:gd name="connsiteX3" fmla="*/ 1288922 w 1288922"/>
              <a:gd name="connsiteY3" fmla="*/ 0 h 428350"/>
              <a:gd name="connsiteX4" fmla="*/ 1288922 w 1288922"/>
              <a:gd name="connsiteY4" fmla="*/ 428350 h 428350"/>
              <a:gd name="connsiteX5" fmla="*/ 859281 w 1288922"/>
              <a:gd name="connsiteY5" fmla="*/ 428350 h 428350"/>
              <a:gd name="connsiteX6" fmla="*/ 442530 w 1288922"/>
              <a:gd name="connsiteY6" fmla="*/ 428350 h 428350"/>
              <a:gd name="connsiteX7" fmla="*/ 0 w 1288922"/>
              <a:gd name="connsiteY7" fmla="*/ 428350 h 428350"/>
              <a:gd name="connsiteX8" fmla="*/ 0 w 1288922"/>
              <a:gd name="connsiteY8" fmla="*/ 0 h 42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922" h="428350" fill="none" extrusionOk="0">
                <a:moveTo>
                  <a:pt x="0" y="0"/>
                </a:moveTo>
                <a:cubicBezTo>
                  <a:pt x="85955" y="-9369"/>
                  <a:pt x="254685" y="18985"/>
                  <a:pt x="416751" y="0"/>
                </a:cubicBezTo>
                <a:cubicBezTo>
                  <a:pt x="578817" y="-18985"/>
                  <a:pt x="682837" y="8486"/>
                  <a:pt x="807724" y="0"/>
                </a:cubicBezTo>
                <a:cubicBezTo>
                  <a:pt x="932611" y="-8486"/>
                  <a:pt x="1157595" y="52266"/>
                  <a:pt x="1288922" y="0"/>
                </a:cubicBezTo>
                <a:cubicBezTo>
                  <a:pt x="1308671" y="103427"/>
                  <a:pt x="1263467" y="217228"/>
                  <a:pt x="1288922" y="428350"/>
                </a:cubicBezTo>
                <a:cubicBezTo>
                  <a:pt x="1133500" y="431906"/>
                  <a:pt x="1059032" y="378105"/>
                  <a:pt x="859281" y="428350"/>
                </a:cubicBezTo>
                <a:cubicBezTo>
                  <a:pt x="659530" y="478595"/>
                  <a:pt x="526598" y="408169"/>
                  <a:pt x="442530" y="428350"/>
                </a:cubicBezTo>
                <a:cubicBezTo>
                  <a:pt x="358462" y="448531"/>
                  <a:pt x="183855" y="389675"/>
                  <a:pt x="0" y="428350"/>
                </a:cubicBezTo>
                <a:cubicBezTo>
                  <a:pt x="-37684" y="336648"/>
                  <a:pt x="38707" y="154116"/>
                  <a:pt x="0" y="0"/>
                </a:cubicBezTo>
                <a:close/>
              </a:path>
              <a:path w="1288922" h="428350" stroke="0" extrusionOk="0">
                <a:moveTo>
                  <a:pt x="0" y="0"/>
                </a:moveTo>
                <a:cubicBezTo>
                  <a:pt x="178421" y="-1763"/>
                  <a:pt x="290399" y="34218"/>
                  <a:pt x="416751" y="0"/>
                </a:cubicBezTo>
                <a:cubicBezTo>
                  <a:pt x="543103" y="-34218"/>
                  <a:pt x="707691" y="3330"/>
                  <a:pt x="846392" y="0"/>
                </a:cubicBezTo>
                <a:cubicBezTo>
                  <a:pt x="985093" y="-3330"/>
                  <a:pt x="1099464" y="7648"/>
                  <a:pt x="1288922" y="0"/>
                </a:cubicBezTo>
                <a:cubicBezTo>
                  <a:pt x="1326140" y="171976"/>
                  <a:pt x="1283940" y="308231"/>
                  <a:pt x="1288922" y="428350"/>
                </a:cubicBezTo>
                <a:cubicBezTo>
                  <a:pt x="1126352" y="477118"/>
                  <a:pt x="1066482" y="410717"/>
                  <a:pt x="872171" y="428350"/>
                </a:cubicBezTo>
                <a:cubicBezTo>
                  <a:pt x="677860" y="445983"/>
                  <a:pt x="585898" y="400809"/>
                  <a:pt x="468308" y="428350"/>
                </a:cubicBezTo>
                <a:cubicBezTo>
                  <a:pt x="350718" y="455891"/>
                  <a:pt x="194506" y="388955"/>
                  <a:pt x="0" y="428350"/>
                </a:cubicBezTo>
                <a:cubicBezTo>
                  <a:pt x="-25408" y="277821"/>
                  <a:pt x="13405" y="149979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MainPage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4BC1517-6C39-489F-B2C2-C96949C63221}"/>
              </a:ext>
            </a:extLst>
          </p:cNvPr>
          <p:cNvSpPr txBox="1">
            <a:spLocks/>
          </p:cNvSpPr>
          <p:nvPr/>
        </p:nvSpPr>
        <p:spPr>
          <a:xfrm>
            <a:off x="7642875" y="4431482"/>
            <a:ext cx="915592" cy="357211"/>
          </a:xfrm>
          <a:custGeom>
            <a:avLst/>
            <a:gdLst>
              <a:gd name="connsiteX0" fmla="*/ 0 w 915592"/>
              <a:gd name="connsiteY0" fmla="*/ 0 h 357211"/>
              <a:gd name="connsiteX1" fmla="*/ 476108 w 915592"/>
              <a:gd name="connsiteY1" fmla="*/ 0 h 357211"/>
              <a:gd name="connsiteX2" fmla="*/ 915592 w 915592"/>
              <a:gd name="connsiteY2" fmla="*/ 0 h 357211"/>
              <a:gd name="connsiteX3" fmla="*/ 915592 w 915592"/>
              <a:gd name="connsiteY3" fmla="*/ 357211 h 357211"/>
              <a:gd name="connsiteX4" fmla="*/ 466952 w 915592"/>
              <a:gd name="connsiteY4" fmla="*/ 357211 h 357211"/>
              <a:gd name="connsiteX5" fmla="*/ 0 w 915592"/>
              <a:gd name="connsiteY5" fmla="*/ 357211 h 357211"/>
              <a:gd name="connsiteX6" fmla="*/ 0 w 915592"/>
              <a:gd name="connsiteY6" fmla="*/ 0 h 35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92" h="357211" fill="none" extrusionOk="0">
                <a:moveTo>
                  <a:pt x="0" y="0"/>
                </a:moveTo>
                <a:cubicBezTo>
                  <a:pt x="123246" y="-56479"/>
                  <a:pt x="356737" y="30188"/>
                  <a:pt x="476108" y="0"/>
                </a:cubicBezTo>
                <a:cubicBezTo>
                  <a:pt x="595479" y="-30188"/>
                  <a:pt x="810805" y="38945"/>
                  <a:pt x="915592" y="0"/>
                </a:cubicBezTo>
                <a:cubicBezTo>
                  <a:pt x="950746" y="91837"/>
                  <a:pt x="915307" y="206720"/>
                  <a:pt x="915592" y="357211"/>
                </a:cubicBezTo>
                <a:cubicBezTo>
                  <a:pt x="802744" y="377303"/>
                  <a:pt x="562627" y="334324"/>
                  <a:pt x="466952" y="357211"/>
                </a:cubicBezTo>
                <a:cubicBezTo>
                  <a:pt x="371277" y="380098"/>
                  <a:pt x="216968" y="330967"/>
                  <a:pt x="0" y="357211"/>
                </a:cubicBezTo>
                <a:cubicBezTo>
                  <a:pt x="-27580" y="253701"/>
                  <a:pt x="11754" y="95868"/>
                  <a:pt x="0" y="0"/>
                </a:cubicBezTo>
                <a:close/>
              </a:path>
              <a:path w="915592" h="357211" stroke="0" extrusionOk="0">
                <a:moveTo>
                  <a:pt x="0" y="0"/>
                </a:moveTo>
                <a:cubicBezTo>
                  <a:pt x="115046" y="-8146"/>
                  <a:pt x="240918" y="11832"/>
                  <a:pt x="448640" y="0"/>
                </a:cubicBezTo>
                <a:cubicBezTo>
                  <a:pt x="656362" y="-11832"/>
                  <a:pt x="805267" y="6177"/>
                  <a:pt x="915592" y="0"/>
                </a:cubicBezTo>
                <a:cubicBezTo>
                  <a:pt x="916921" y="91059"/>
                  <a:pt x="903894" y="256433"/>
                  <a:pt x="915592" y="357211"/>
                </a:cubicBezTo>
                <a:cubicBezTo>
                  <a:pt x="778894" y="390569"/>
                  <a:pt x="608086" y="355571"/>
                  <a:pt x="485264" y="357211"/>
                </a:cubicBezTo>
                <a:cubicBezTo>
                  <a:pt x="362442" y="358851"/>
                  <a:pt x="125752" y="339178"/>
                  <a:pt x="0" y="357211"/>
                </a:cubicBezTo>
                <a:cubicBezTo>
                  <a:pt x="-20479" y="264132"/>
                  <a:pt x="32839" y="163382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Poster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B763CC49-AE25-4928-A058-C8918C211375}"/>
              </a:ext>
            </a:extLst>
          </p:cNvPr>
          <p:cNvSpPr txBox="1">
            <a:spLocks/>
          </p:cNvSpPr>
          <p:nvPr/>
        </p:nvSpPr>
        <p:spPr>
          <a:xfrm>
            <a:off x="8982495" y="4360342"/>
            <a:ext cx="915592" cy="428351"/>
          </a:xfrm>
          <a:custGeom>
            <a:avLst/>
            <a:gdLst>
              <a:gd name="connsiteX0" fmla="*/ 0 w 915592"/>
              <a:gd name="connsiteY0" fmla="*/ 0 h 428351"/>
              <a:gd name="connsiteX1" fmla="*/ 476108 w 915592"/>
              <a:gd name="connsiteY1" fmla="*/ 0 h 428351"/>
              <a:gd name="connsiteX2" fmla="*/ 915592 w 915592"/>
              <a:gd name="connsiteY2" fmla="*/ 0 h 428351"/>
              <a:gd name="connsiteX3" fmla="*/ 915592 w 915592"/>
              <a:gd name="connsiteY3" fmla="*/ 428351 h 428351"/>
              <a:gd name="connsiteX4" fmla="*/ 466952 w 915592"/>
              <a:gd name="connsiteY4" fmla="*/ 428351 h 428351"/>
              <a:gd name="connsiteX5" fmla="*/ 0 w 915592"/>
              <a:gd name="connsiteY5" fmla="*/ 428351 h 428351"/>
              <a:gd name="connsiteX6" fmla="*/ 0 w 915592"/>
              <a:gd name="connsiteY6" fmla="*/ 0 h 42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92" h="428351" fill="none" extrusionOk="0">
                <a:moveTo>
                  <a:pt x="0" y="0"/>
                </a:moveTo>
                <a:cubicBezTo>
                  <a:pt x="123246" y="-56479"/>
                  <a:pt x="356737" y="30188"/>
                  <a:pt x="476108" y="0"/>
                </a:cubicBezTo>
                <a:cubicBezTo>
                  <a:pt x="595479" y="-30188"/>
                  <a:pt x="810805" y="38945"/>
                  <a:pt x="915592" y="0"/>
                </a:cubicBezTo>
                <a:cubicBezTo>
                  <a:pt x="920980" y="138624"/>
                  <a:pt x="870340" y="282965"/>
                  <a:pt x="915592" y="428351"/>
                </a:cubicBezTo>
                <a:cubicBezTo>
                  <a:pt x="802744" y="448443"/>
                  <a:pt x="562627" y="405464"/>
                  <a:pt x="466952" y="428351"/>
                </a:cubicBezTo>
                <a:cubicBezTo>
                  <a:pt x="371277" y="451238"/>
                  <a:pt x="216968" y="402107"/>
                  <a:pt x="0" y="428351"/>
                </a:cubicBezTo>
                <a:cubicBezTo>
                  <a:pt x="-13558" y="284737"/>
                  <a:pt x="19597" y="118929"/>
                  <a:pt x="0" y="0"/>
                </a:cubicBezTo>
                <a:close/>
              </a:path>
              <a:path w="915592" h="428351" stroke="0" extrusionOk="0">
                <a:moveTo>
                  <a:pt x="0" y="0"/>
                </a:moveTo>
                <a:cubicBezTo>
                  <a:pt x="115046" y="-8146"/>
                  <a:pt x="240918" y="11832"/>
                  <a:pt x="448640" y="0"/>
                </a:cubicBezTo>
                <a:cubicBezTo>
                  <a:pt x="656362" y="-11832"/>
                  <a:pt x="805267" y="6177"/>
                  <a:pt x="915592" y="0"/>
                </a:cubicBezTo>
                <a:cubicBezTo>
                  <a:pt x="941355" y="105136"/>
                  <a:pt x="914832" y="261938"/>
                  <a:pt x="915592" y="428351"/>
                </a:cubicBezTo>
                <a:cubicBezTo>
                  <a:pt x="778894" y="461709"/>
                  <a:pt x="608086" y="426711"/>
                  <a:pt x="485264" y="428351"/>
                </a:cubicBezTo>
                <a:cubicBezTo>
                  <a:pt x="362442" y="429991"/>
                  <a:pt x="125752" y="410318"/>
                  <a:pt x="0" y="428351"/>
                </a:cubicBezTo>
                <a:cubicBezTo>
                  <a:pt x="-41555" y="257139"/>
                  <a:pt x="29442" y="112615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Posts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4D4E106E-0FA5-4347-82B6-D7FA531F1639}"/>
              </a:ext>
            </a:extLst>
          </p:cNvPr>
          <p:cNvSpPr txBox="1">
            <a:spLocks/>
          </p:cNvSpPr>
          <p:nvPr/>
        </p:nvSpPr>
        <p:spPr>
          <a:xfrm>
            <a:off x="5857506" y="6197008"/>
            <a:ext cx="1584176" cy="428351"/>
          </a:xfrm>
          <a:custGeom>
            <a:avLst/>
            <a:gdLst>
              <a:gd name="connsiteX0" fmla="*/ 0 w 1584176"/>
              <a:gd name="connsiteY0" fmla="*/ 0 h 428351"/>
              <a:gd name="connsiteX1" fmla="*/ 512217 w 1584176"/>
              <a:gd name="connsiteY1" fmla="*/ 0 h 428351"/>
              <a:gd name="connsiteX2" fmla="*/ 992750 w 1584176"/>
              <a:gd name="connsiteY2" fmla="*/ 0 h 428351"/>
              <a:gd name="connsiteX3" fmla="*/ 1584176 w 1584176"/>
              <a:gd name="connsiteY3" fmla="*/ 0 h 428351"/>
              <a:gd name="connsiteX4" fmla="*/ 1584176 w 1584176"/>
              <a:gd name="connsiteY4" fmla="*/ 428351 h 428351"/>
              <a:gd name="connsiteX5" fmla="*/ 1056117 w 1584176"/>
              <a:gd name="connsiteY5" fmla="*/ 428351 h 428351"/>
              <a:gd name="connsiteX6" fmla="*/ 543900 w 1584176"/>
              <a:gd name="connsiteY6" fmla="*/ 428351 h 428351"/>
              <a:gd name="connsiteX7" fmla="*/ 0 w 1584176"/>
              <a:gd name="connsiteY7" fmla="*/ 428351 h 428351"/>
              <a:gd name="connsiteX8" fmla="*/ 0 w 1584176"/>
              <a:gd name="connsiteY8" fmla="*/ 0 h 42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4176" h="428351" fill="none" extrusionOk="0">
                <a:moveTo>
                  <a:pt x="0" y="0"/>
                </a:moveTo>
                <a:cubicBezTo>
                  <a:pt x="117956" y="-19118"/>
                  <a:pt x="257593" y="17711"/>
                  <a:pt x="512217" y="0"/>
                </a:cubicBezTo>
                <a:cubicBezTo>
                  <a:pt x="766841" y="-17711"/>
                  <a:pt x="851385" y="48198"/>
                  <a:pt x="992750" y="0"/>
                </a:cubicBezTo>
                <a:cubicBezTo>
                  <a:pt x="1134115" y="-48198"/>
                  <a:pt x="1429046" y="23233"/>
                  <a:pt x="1584176" y="0"/>
                </a:cubicBezTo>
                <a:cubicBezTo>
                  <a:pt x="1613105" y="99628"/>
                  <a:pt x="1565807" y="340464"/>
                  <a:pt x="1584176" y="428351"/>
                </a:cubicBezTo>
                <a:cubicBezTo>
                  <a:pt x="1320682" y="448666"/>
                  <a:pt x="1221781" y="388555"/>
                  <a:pt x="1056117" y="428351"/>
                </a:cubicBezTo>
                <a:cubicBezTo>
                  <a:pt x="890453" y="468147"/>
                  <a:pt x="682006" y="398564"/>
                  <a:pt x="543900" y="428351"/>
                </a:cubicBezTo>
                <a:cubicBezTo>
                  <a:pt x="405794" y="458138"/>
                  <a:pt x="220118" y="411100"/>
                  <a:pt x="0" y="428351"/>
                </a:cubicBezTo>
                <a:cubicBezTo>
                  <a:pt x="-38604" y="216374"/>
                  <a:pt x="34840" y="163611"/>
                  <a:pt x="0" y="0"/>
                </a:cubicBezTo>
                <a:close/>
              </a:path>
              <a:path w="1584176" h="428351" stroke="0" extrusionOk="0">
                <a:moveTo>
                  <a:pt x="0" y="0"/>
                </a:moveTo>
                <a:cubicBezTo>
                  <a:pt x="160137" y="-47653"/>
                  <a:pt x="261773" y="980"/>
                  <a:pt x="512217" y="0"/>
                </a:cubicBezTo>
                <a:cubicBezTo>
                  <a:pt x="762661" y="-980"/>
                  <a:pt x="876397" y="39616"/>
                  <a:pt x="1040276" y="0"/>
                </a:cubicBezTo>
                <a:cubicBezTo>
                  <a:pt x="1204155" y="-39616"/>
                  <a:pt x="1457752" y="33636"/>
                  <a:pt x="1584176" y="0"/>
                </a:cubicBezTo>
                <a:cubicBezTo>
                  <a:pt x="1624285" y="164580"/>
                  <a:pt x="1579657" y="302858"/>
                  <a:pt x="1584176" y="428351"/>
                </a:cubicBezTo>
                <a:cubicBezTo>
                  <a:pt x="1477550" y="480988"/>
                  <a:pt x="1236657" y="383851"/>
                  <a:pt x="1071959" y="428351"/>
                </a:cubicBezTo>
                <a:cubicBezTo>
                  <a:pt x="907261" y="472851"/>
                  <a:pt x="819939" y="386871"/>
                  <a:pt x="575584" y="428351"/>
                </a:cubicBezTo>
                <a:cubicBezTo>
                  <a:pt x="331229" y="469831"/>
                  <a:pt x="267658" y="426984"/>
                  <a:pt x="0" y="428351"/>
                </a:cubicBezTo>
                <a:cubicBezTo>
                  <a:pt x="-31067" y="287104"/>
                  <a:pt x="11801" y="153294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OptionsAffiche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4CA150F-3943-4255-B7CB-DAB24A03A574}"/>
              </a:ext>
            </a:extLst>
          </p:cNvPr>
          <p:cNvSpPr txBox="1">
            <a:spLocks/>
          </p:cNvSpPr>
          <p:nvPr/>
        </p:nvSpPr>
        <p:spPr>
          <a:xfrm>
            <a:off x="4704700" y="5541014"/>
            <a:ext cx="1175224" cy="428351"/>
          </a:xfrm>
          <a:custGeom>
            <a:avLst/>
            <a:gdLst>
              <a:gd name="connsiteX0" fmla="*/ 0 w 1175224"/>
              <a:gd name="connsiteY0" fmla="*/ 0 h 428351"/>
              <a:gd name="connsiteX1" fmla="*/ 611116 w 1175224"/>
              <a:gd name="connsiteY1" fmla="*/ 0 h 428351"/>
              <a:gd name="connsiteX2" fmla="*/ 1175224 w 1175224"/>
              <a:gd name="connsiteY2" fmla="*/ 0 h 428351"/>
              <a:gd name="connsiteX3" fmla="*/ 1175224 w 1175224"/>
              <a:gd name="connsiteY3" fmla="*/ 428351 h 428351"/>
              <a:gd name="connsiteX4" fmla="*/ 599364 w 1175224"/>
              <a:gd name="connsiteY4" fmla="*/ 428351 h 428351"/>
              <a:gd name="connsiteX5" fmla="*/ 0 w 1175224"/>
              <a:gd name="connsiteY5" fmla="*/ 428351 h 428351"/>
              <a:gd name="connsiteX6" fmla="*/ 0 w 1175224"/>
              <a:gd name="connsiteY6" fmla="*/ 0 h 42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224" h="428351" fill="none" extrusionOk="0">
                <a:moveTo>
                  <a:pt x="0" y="0"/>
                </a:moveTo>
                <a:cubicBezTo>
                  <a:pt x="213067" y="-69471"/>
                  <a:pt x="383924" y="71955"/>
                  <a:pt x="611116" y="0"/>
                </a:cubicBezTo>
                <a:cubicBezTo>
                  <a:pt x="838308" y="-71955"/>
                  <a:pt x="1057695" y="32233"/>
                  <a:pt x="1175224" y="0"/>
                </a:cubicBezTo>
                <a:cubicBezTo>
                  <a:pt x="1180612" y="138624"/>
                  <a:pt x="1129972" y="282965"/>
                  <a:pt x="1175224" y="428351"/>
                </a:cubicBezTo>
                <a:cubicBezTo>
                  <a:pt x="1060030" y="451808"/>
                  <a:pt x="858828" y="419281"/>
                  <a:pt x="599364" y="428351"/>
                </a:cubicBezTo>
                <a:cubicBezTo>
                  <a:pt x="339900" y="437421"/>
                  <a:pt x="181489" y="418382"/>
                  <a:pt x="0" y="428351"/>
                </a:cubicBezTo>
                <a:cubicBezTo>
                  <a:pt x="-13558" y="284737"/>
                  <a:pt x="19597" y="118929"/>
                  <a:pt x="0" y="0"/>
                </a:cubicBezTo>
                <a:close/>
              </a:path>
              <a:path w="1175224" h="428351" stroke="0" extrusionOk="0">
                <a:moveTo>
                  <a:pt x="0" y="0"/>
                </a:moveTo>
                <a:cubicBezTo>
                  <a:pt x="206430" y="-13162"/>
                  <a:pt x="453270" y="41803"/>
                  <a:pt x="575860" y="0"/>
                </a:cubicBezTo>
                <a:cubicBezTo>
                  <a:pt x="698450" y="-41803"/>
                  <a:pt x="943782" y="25404"/>
                  <a:pt x="1175224" y="0"/>
                </a:cubicBezTo>
                <a:cubicBezTo>
                  <a:pt x="1200987" y="105136"/>
                  <a:pt x="1174464" y="261938"/>
                  <a:pt x="1175224" y="428351"/>
                </a:cubicBezTo>
                <a:cubicBezTo>
                  <a:pt x="1051309" y="461753"/>
                  <a:pt x="859128" y="381088"/>
                  <a:pt x="622869" y="428351"/>
                </a:cubicBezTo>
                <a:cubicBezTo>
                  <a:pt x="386610" y="475614"/>
                  <a:pt x="193880" y="377260"/>
                  <a:pt x="0" y="428351"/>
                </a:cubicBezTo>
                <a:cubicBezTo>
                  <a:pt x="-41555" y="257139"/>
                  <a:pt x="29442" y="112615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4E7587A6-755A-48E0-BED7-BAF62D160E6B}"/>
              </a:ext>
            </a:extLst>
          </p:cNvPr>
          <p:cNvSpPr txBox="1">
            <a:spLocks/>
          </p:cNvSpPr>
          <p:nvPr/>
        </p:nvSpPr>
        <p:spPr>
          <a:xfrm>
            <a:off x="8680870" y="1710296"/>
            <a:ext cx="1936994" cy="359012"/>
          </a:xfrm>
          <a:custGeom>
            <a:avLst/>
            <a:gdLst>
              <a:gd name="connsiteX0" fmla="*/ 0 w 1936994"/>
              <a:gd name="connsiteY0" fmla="*/ 0 h 359012"/>
              <a:gd name="connsiteX1" fmla="*/ 484249 w 1936994"/>
              <a:gd name="connsiteY1" fmla="*/ 0 h 359012"/>
              <a:gd name="connsiteX2" fmla="*/ 968497 w 1936994"/>
              <a:gd name="connsiteY2" fmla="*/ 0 h 359012"/>
              <a:gd name="connsiteX3" fmla="*/ 1491485 w 1936994"/>
              <a:gd name="connsiteY3" fmla="*/ 0 h 359012"/>
              <a:gd name="connsiteX4" fmla="*/ 1936994 w 1936994"/>
              <a:gd name="connsiteY4" fmla="*/ 0 h 359012"/>
              <a:gd name="connsiteX5" fmla="*/ 1936994 w 1936994"/>
              <a:gd name="connsiteY5" fmla="*/ 359012 h 359012"/>
              <a:gd name="connsiteX6" fmla="*/ 1433376 w 1936994"/>
              <a:gd name="connsiteY6" fmla="*/ 359012 h 359012"/>
              <a:gd name="connsiteX7" fmla="*/ 987867 w 1936994"/>
              <a:gd name="connsiteY7" fmla="*/ 359012 h 359012"/>
              <a:gd name="connsiteX8" fmla="*/ 522988 w 1936994"/>
              <a:gd name="connsiteY8" fmla="*/ 359012 h 359012"/>
              <a:gd name="connsiteX9" fmla="*/ 0 w 1936994"/>
              <a:gd name="connsiteY9" fmla="*/ 359012 h 359012"/>
              <a:gd name="connsiteX10" fmla="*/ 0 w 1936994"/>
              <a:gd name="connsiteY10" fmla="*/ 0 h 35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6994" h="359012" fill="none" extrusionOk="0">
                <a:moveTo>
                  <a:pt x="0" y="0"/>
                </a:moveTo>
                <a:cubicBezTo>
                  <a:pt x="116443" y="-2073"/>
                  <a:pt x="249357" y="6371"/>
                  <a:pt x="484249" y="0"/>
                </a:cubicBezTo>
                <a:cubicBezTo>
                  <a:pt x="719141" y="-6371"/>
                  <a:pt x="769083" y="41888"/>
                  <a:pt x="968497" y="0"/>
                </a:cubicBezTo>
                <a:cubicBezTo>
                  <a:pt x="1167911" y="-41888"/>
                  <a:pt x="1363343" y="49496"/>
                  <a:pt x="1491485" y="0"/>
                </a:cubicBezTo>
                <a:cubicBezTo>
                  <a:pt x="1619627" y="-49496"/>
                  <a:pt x="1764488" y="10863"/>
                  <a:pt x="1936994" y="0"/>
                </a:cubicBezTo>
                <a:cubicBezTo>
                  <a:pt x="1977221" y="159690"/>
                  <a:pt x="1909466" y="227806"/>
                  <a:pt x="1936994" y="359012"/>
                </a:cubicBezTo>
                <a:cubicBezTo>
                  <a:pt x="1704365" y="360963"/>
                  <a:pt x="1612261" y="301189"/>
                  <a:pt x="1433376" y="359012"/>
                </a:cubicBezTo>
                <a:cubicBezTo>
                  <a:pt x="1254491" y="416835"/>
                  <a:pt x="1081919" y="341897"/>
                  <a:pt x="987867" y="359012"/>
                </a:cubicBezTo>
                <a:cubicBezTo>
                  <a:pt x="893815" y="376127"/>
                  <a:pt x="703680" y="352005"/>
                  <a:pt x="522988" y="359012"/>
                </a:cubicBezTo>
                <a:cubicBezTo>
                  <a:pt x="342296" y="366019"/>
                  <a:pt x="237654" y="340800"/>
                  <a:pt x="0" y="359012"/>
                </a:cubicBezTo>
                <a:cubicBezTo>
                  <a:pt x="-9697" y="216117"/>
                  <a:pt x="19989" y="72607"/>
                  <a:pt x="0" y="0"/>
                </a:cubicBezTo>
                <a:close/>
              </a:path>
              <a:path w="1936994" h="359012" stroke="0" extrusionOk="0">
                <a:moveTo>
                  <a:pt x="0" y="0"/>
                </a:moveTo>
                <a:cubicBezTo>
                  <a:pt x="176986" y="-297"/>
                  <a:pt x="271981" y="15897"/>
                  <a:pt x="464879" y="0"/>
                </a:cubicBezTo>
                <a:cubicBezTo>
                  <a:pt x="657777" y="-15897"/>
                  <a:pt x="720071" y="32475"/>
                  <a:pt x="949127" y="0"/>
                </a:cubicBezTo>
                <a:cubicBezTo>
                  <a:pt x="1178183" y="-32475"/>
                  <a:pt x="1313838" y="45277"/>
                  <a:pt x="1433376" y="0"/>
                </a:cubicBezTo>
                <a:cubicBezTo>
                  <a:pt x="1552914" y="-45277"/>
                  <a:pt x="1827693" y="52860"/>
                  <a:pt x="1936994" y="0"/>
                </a:cubicBezTo>
                <a:cubicBezTo>
                  <a:pt x="1965205" y="96631"/>
                  <a:pt x="1906688" y="183730"/>
                  <a:pt x="1936994" y="359012"/>
                </a:cubicBezTo>
                <a:cubicBezTo>
                  <a:pt x="1785155" y="373941"/>
                  <a:pt x="1663589" y="352768"/>
                  <a:pt x="1491485" y="359012"/>
                </a:cubicBezTo>
                <a:cubicBezTo>
                  <a:pt x="1319381" y="365256"/>
                  <a:pt x="1133727" y="326164"/>
                  <a:pt x="968497" y="359012"/>
                </a:cubicBezTo>
                <a:cubicBezTo>
                  <a:pt x="803267" y="391860"/>
                  <a:pt x="640659" y="353910"/>
                  <a:pt x="522988" y="359012"/>
                </a:cubicBezTo>
                <a:cubicBezTo>
                  <a:pt x="405317" y="364114"/>
                  <a:pt x="157176" y="318002"/>
                  <a:pt x="0" y="359012"/>
                </a:cubicBezTo>
                <a:cubicBezTo>
                  <a:pt x="-5964" y="228095"/>
                  <a:pt x="40695" y="178384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NavigationPannel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A949D41-0DA4-48AF-B79E-99EE714D0234}"/>
              </a:ext>
            </a:extLst>
          </p:cNvPr>
          <p:cNvSpPr txBox="1">
            <a:spLocks/>
          </p:cNvSpPr>
          <p:nvPr/>
        </p:nvSpPr>
        <p:spPr>
          <a:xfrm>
            <a:off x="9190756" y="5330498"/>
            <a:ext cx="1175224" cy="444043"/>
          </a:xfrm>
          <a:custGeom>
            <a:avLst/>
            <a:gdLst>
              <a:gd name="connsiteX0" fmla="*/ 0 w 1175224"/>
              <a:gd name="connsiteY0" fmla="*/ 0 h 444043"/>
              <a:gd name="connsiteX1" fmla="*/ 611116 w 1175224"/>
              <a:gd name="connsiteY1" fmla="*/ 0 h 444043"/>
              <a:gd name="connsiteX2" fmla="*/ 1175224 w 1175224"/>
              <a:gd name="connsiteY2" fmla="*/ 0 h 444043"/>
              <a:gd name="connsiteX3" fmla="*/ 1175224 w 1175224"/>
              <a:gd name="connsiteY3" fmla="*/ 444043 h 444043"/>
              <a:gd name="connsiteX4" fmla="*/ 599364 w 1175224"/>
              <a:gd name="connsiteY4" fmla="*/ 444043 h 444043"/>
              <a:gd name="connsiteX5" fmla="*/ 0 w 1175224"/>
              <a:gd name="connsiteY5" fmla="*/ 444043 h 444043"/>
              <a:gd name="connsiteX6" fmla="*/ 0 w 1175224"/>
              <a:gd name="connsiteY6" fmla="*/ 0 h 44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224" h="444043" fill="none" extrusionOk="0">
                <a:moveTo>
                  <a:pt x="0" y="0"/>
                </a:moveTo>
                <a:cubicBezTo>
                  <a:pt x="213067" y="-69471"/>
                  <a:pt x="383924" y="71955"/>
                  <a:pt x="611116" y="0"/>
                </a:cubicBezTo>
                <a:cubicBezTo>
                  <a:pt x="838308" y="-71955"/>
                  <a:pt x="1057695" y="32233"/>
                  <a:pt x="1175224" y="0"/>
                </a:cubicBezTo>
                <a:cubicBezTo>
                  <a:pt x="1193886" y="176012"/>
                  <a:pt x="1145735" y="306285"/>
                  <a:pt x="1175224" y="444043"/>
                </a:cubicBezTo>
                <a:cubicBezTo>
                  <a:pt x="1060030" y="467500"/>
                  <a:pt x="858828" y="434973"/>
                  <a:pt x="599364" y="444043"/>
                </a:cubicBezTo>
                <a:cubicBezTo>
                  <a:pt x="339900" y="453113"/>
                  <a:pt x="181489" y="434074"/>
                  <a:pt x="0" y="444043"/>
                </a:cubicBezTo>
                <a:cubicBezTo>
                  <a:pt x="-18203" y="264137"/>
                  <a:pt x="50527" y="117298"/>
                  <a:pt x="0" y="0"/>
                </a:cubicBezTo>
                <a:close/>
              </a:path>
              <a:path w="1175224" h="444043" stroke="0" extrusionOk="0">
                <a:moveTo>
                  <a:pt x="0" y="0"/>
                </a:moveTo>
                <a:cubicBezTo>
                  <a:pt x="206430" y="-13162"/>
                  <a:pt x="453270" y="41803"/>
                  <a:pt x="575860" y="0"/>
                </a:cubicBezTo>
                <a:cubicBezTo>
                  <a:pt x="698450" y="-41803"/>
                  <a:pt x="943782" y="25404"/>
                  <a:pt x="1175224" y="0"/>
                </a:cubicBezTo>
                <a:cubicBezTo>
                  <a:pt x="1202511" y="206770"/>
                  <a:pt x="1131037" y="304596"/>
                  <a:pt x="1175224" y="444043"/>
                </a:cubicBezTo>
                <a:cubicBezTo>
                  <a:pt x="1051309" y="477445"/>
                  <a:pt x="859128" y="396780"/>
                  <a:pt x="622869" y="444043"/>
                </a:cubicBezTo>
                <a:cubicBezTo>
                  <a:pt x="386610" y="491306"/>
                  <a:pt x="193880" y="392952"/>
                  <a:pt x="0" y="444043"/>
                </a:cubicBezTo>
                <a:cubicBezTo>
                  <a:pt x="-5117" y="292921"/>
                  <a:pt x="41075" y="153973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PostBox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4CBC2006-43C9-45D2-B15E-F000E887A210}"/>
              </a:ext>
            </a:extLst>
          </p:cNvPr>
          <p:cNvSpPr txBox="1">
            <a:spLocks/>
          </p:cNvSpPr>
          <p:nvPr/>
        </p:nvSpPr>
        <p:spPr>
          <a:xfrm>
            <a:off x="7289690" y="3390186"/>
            <a:ext cx="1320676" cy="428351"/>
          </a:xfrm>
          <a:custGeom>
            <a:avLst/>
            <a:gdLst>
              <a:gd name="connsiteX0" fmla="*/ 0 w 1320676"/>
              <a:gd name="connsiteY0" fmla="*/ 0 h 428351"/>
              <a:gd name="connsiteX1" fmla="*/ 427019 w 1320676"/>
              <a:gd name="connsiteY1" fmla="*/ 0 h 428351"/>
              <a:gd name="connsiteX2" fmla="*/ 827624 w 1320676"/>
              <a:gd name="connsiteY2" fmla="*/ 0 h 428351"/>
              <a:gd name="connsiteX3" fmla="*/ 1320676 w 1320676"/>
              <a:gd name="connsiteY3" fmla="*/ 0 h 428351"/>
              <a:gd name="connsiteX4" fmla="*/ 1320676 w 1320676"/>
              <a:gd name="connsiteY4" fmla="*/ 428351 h 428351"/>
              <a:gd name="connsiteX5" fmla="*/ 880451 w 1320676"/>
              <a:gd name="connsiteY5" fmla="*/ 428351 h 428351"/>
              <a:gd name="connsiteX6" fmla="*/ 453432 w 1320676"/>
              <a:gd name="connsiteY6" fmla="*/ 428351 h 428351"/>
              <a:gd name="connsiteX7" fmla="*/ 0 w 1320676"/>
              <a:gd name="connsiteY7" fmla="*/ 428351 h 428351"/>
              <a:gd name="connsiteX8" fmla="*/ 0 w 1320676"/>
              <a:gd name="connsiteY8" fmla="*/ 0 h 42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0676" h="428351" fill="none" extrusionOk="0">
                <a:moveTo>
                  <a:pt x="0" y="0"/>
                </a:moveTo>
                <a:cubicBezTo>
                  <a:pt x="157064" y="-49544"/>
                  <a:pt x="291035" y="41881"/>
                  <a:pt x="427019" y="0"/>
                </a:cubicBezTo>
                <a:cubicBezTo>
                  <a:pt x="563003" y="-41881"/>
                  <a:pt x="663960" y="21397"/>
                  <a:pt x="827624" y="0"/>
                </a:cubicBezTo>
                <a:cubicBezTo>
                  <a:pt x="991289" y="-21397"/>
                  <a:pt x="1131445" y="21724"/>
                  <a:pt x="1320676" y="0"/>
                </a:cubicBezTo>
                <a:cubicBezTo>
                  <a:pt x="1349605" y="99628"/>
                  <a:pt x="1302307" y="340464"/>
                  <a:pt x="1320676" y="428351"/>
                </a:cubicBezTo>
                <a:cubicBezTo>
                  <a:pt x="1113220" y="461214"/>
                  <a:pt x="989238" y="414929"/>
                  <a:pt x="880451" y="428351"/>
                </a:cubicBezTo>
                <a:cubicBezTo>
                  <a:pt x="771664" y="441773"/>
                  <a:pt x="634669" y="380513"/>
                  <a:pt x="453432" y="428351"/>
                </a:cubicBezTo>
                <a:cubicBezTo>
                  <a:pt x="272195" y="476189"/>
                  <a:pt x="200954" y="424466"/>
                  <a:pt x="0" y="428351"/>
                </a:cubicBezTo>
                <a:cubicBezTo>
                  <a:pt x="-38604" y="216374"/>
                  <a:pt x="34840" y="163611"/>
                  <a:pt x="0" y="0"/>
                </a:cubicBezTo>
                <a:close/>
              </a:path>
              <a:path w="1320676" h="428351" stroke="0" extrusionOk="0">
                <a:moveTo>
                  <a:pt x="0" y="0"/>
                </a:moveTo>
                <a:cubicBezTo>
                  <a:pt x="165469" y="-45287"/>
                  <a:pt x="293705" y="37601"/>
                  <a:pt x="427019" y="0"/>
                </a:cubicBezTo>
                <a:cubicBezTo>
                  <a:pt x="560333" y="-37601"/>
                  <a:pt x="714439" y="38688"/>
                  <a:pt x="867244" y="0"/>
                </a:cubicBezTo>
                <a:cubicBezTo>
                  <a:pt x="1020049" y="-38688"/>
                  <a:pt x="1162034" y="37779"/>
                  <a:pt x="1320676" y="0"/>
                </a:cubicBezTo>
                <a:cubicBezTo>
                  <a:pt x="1360785" y="164580"/>
                  <a:pt x="1316157" y="302858"/>
                  <a:pt x="1320676" y="428351"/>
                </a:cubicBezTo>
                <a:cubicBezTo>
                  <a:pt x="1121637" y="463581"/>
                  <a:pt x="994204" y="419207"/>
                  <a:pt x="893657" y="428351"/>
                </a:cubicBezTo>
                <a:cubicBezTo>
                  <a:pt x="793110" y="437495"/>
                  <a:pt x="562631" y="389360"/>
                  <a:pt x="479846" y="428351"/>
                </a:cubicBezTo>
                <a:cubicBezTo>
                  <a:pt x="397061" y="467342"/>
                  <a:pt x="103229" y="409705"/>
                  <a:pt x="0" y="428351"/>
                </a:cubicBezTo>
                <a:cubicBezTo>
                  <a:pt x="-31067" y="287104"/>
                  <a:pt x="11801" y="153294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PagePosts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53997BF-B93C-40AB-B9AD-0D24D9C97EBF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266320" y="1556792"/>
            <a:ext cx="82841" cy="3070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34FCFD4-AD95-43B7-90E6-4F76B7CE8B76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993622" y="1889802"/>
            <a:ext cx="2687248" cy="1881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2229355-AB8B-4D92-8991-120E8EA18D8C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10617864" y="1889802"/>
            <a:ext cx="4357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8D9FB04-3E3C-4091-A18E-A52ECC42A68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9649367" y="2069308"/>
            <a:ext cx="994346" cy="4562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F7BAEE7-5717-407A-B906-0A749DEDED83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5349161" y="2292150"/>
            <a:ext cx="2600867" cy="10980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60AAC08-E854-45A1-B769-4929B08B164F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5292312" y="2292150"/>
            <a:ext cx="56849" cy="1255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452E563-E34B-448C-A8CB-D7A1E82EF982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>
            <a:off x="8610366" y="3604362"/>
            <a:ext cx="829925" cy="7559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FE51326-A136-4DE5-9C68-DBB19872AF12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>
            <a:off x="7950028" y="3818537"/>
            <a:ext cx="150643" cy="612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B013FFE-AC71-42BF-ABB9-D29B098D4901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9440291" y="4788693"/>
            <a:ext cx="338077" cy="541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3BBCA3-D911-49BA-A63A-4E819AFDF4E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648288" y="3907405"/>
            <a:ext cx="644024" cy="412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38DAE44-A5F0-404E-9AE1-A2CF6635918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2146032" y="2292150"/>
            <a:ext cx="3203129" cy="1412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6BA396B6-0D41-4141-BE47-4F1F1E98122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146032" y="4133364"/>
            <a:ext cx="259461" cy="7668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406AD84C-591B-4163-BFA7-601D2B93A873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980734" y="4133364"/>
            <a:ext cx="1165298" cy="698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93F2CE9B-1D9E-42EA-9F4F-69FD214D7A6A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>
            <a:off x="5292312" y="5969365"/>
            <a:ext cx="565194" cy="4418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7953AA99-8EE5-4960-B216-D5A60890B1C0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4683700" y="5969365"/>
            <a:ext cx="608612" cy="4515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C46722-49AD-4023-8576-30C7A646D887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722096" y="3919188"/>
            <a:ext cx="1982604" cy="18360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4E787737-06B9-45B4-B1AB-0D415A1F7ECE}"/>
              </a:ext>
            </a:extLst>
          </p:cNvPr>
          <p:cNvCxnSpPr>
            <a:cxnSpLocks/>
            <a:stCxn id="23" idx="1"/>
            <a:endCxn id="18" idx="3"/>
          </p:cNvCxnSpPr>
          <p:nvPr/>
        </p:nvCxnSpPr>
        <p:spPr>
          <a:xfrm flipH="1">
            <a:off x="5879924" y="3604362"/>
            <a:ext cx="1409766" cy="21508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7C710D31-6127-48C0-957A-68DD0C7939C1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292312" y="3907405"/>
            <a:ext cx="0" cy="1633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9172A-9AA5-49FF-AD15-F6425B2F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772816"/>
            <a:ext cx="10360501" cy="4680520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MainPage.js </a:t>
            </a:r>
            <a:r>
              <a:rPr lang="fr-FR" dirty="0"/>
              <a:t>(gère l’affichage des différentes pages):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z="2000" dirty="0"/>
              <a:t>Utilise les attributs </a:t>
            </a:r>
            <a:r>
              <a:rPr lang="fr-F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</a:t>
            </a:r>
            <a:r>
              <a:rPr lang="fr-FR" sz="2000" dirty="0"/>
              <a:t> et </a:t>
            </a: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  <a:r>
              <a:rPr lang="fr-FR" sz="2000" dirty="0"/>
              <a:t> pour connaître l’état de l’utilisateur et la page à afficher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Utilise les méthodes </a:t>
            </a:r>
            <a:r>
              <a:rPr lang="fr-F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setSignIn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setLogout</a:t>
            </a:r>
            <a:r>
              <a:rPr lang="fr-FR" sz="2000" dirty="0"/>
              <a:t> et </a:t>
            </a:r>
            <a:r>
              <a:rPr lang="fr-F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isConnected</a:t>
            </a:r>
            <a:r>
              <a:rPr lang="fr-FR" sz="2000" dirty="0"/>
              <a:t> pour savoir </a:t>
            </a:r>
            <a:r>
              <a:rPr lang="fr-FR" sz="2000" dirty="0" err="1"/>
              <a:t>savoir</a:t>
            </a:r>
            <a:r>
              <a:rPr lang="fr-FR" sz="2000" dirty="0"/>
              <a:t> quelle page mettre et modifier la </a:t>
            </a:r>
            <a:r>
              <a:rPr lang="fr-FR" sz="2000" dirty="0" err="1"/>
              <a:t>connection</a:t>
            </a:r>
            <a:endParaRPr lang="fr-FR" sz="2000" dirty="0"/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NavigationPannel.js </a:t>
            </a:r>
            <a:r>
              <a:rPr lang="fr-FR" dirty="0"/>
              <a:t>(gère les actions de l’utilisateur):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z="2000" dirty="0"/>
              <a:t>Utilise les attributs </a:t>
            </a:r>
            <a:r>
              <a:rPr lang="fr-F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isConnected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logout</a:t>
            </a:r>
            <a:r>
              <a:rPr lang="fr-FR" sz="2000" dirty="0"/>
              <a:t> et </a:t>
            </a: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r>
              <a:rPr lang="fr-FR" sz="2000" dirty="0"/>
              <a:t> pour gérer les interactions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Affiche </a:t>
            </a:r>
            <a:r>
              <a:rPr lang="fr-F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Logout</a:t>
            </a:r>
            <a:r>
              <a:rPr lang="fr-FR" sz="2000" dirty="0"/>
              <a:t> ou </a:t>
            </a: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r>
              <a:rPr lang="fr-FR" sz="2000" dirty="0"/>
              <a:t> en fonction de </a:t>
            </a:r>
            <a:r>
              <a:rPr lang="fr-F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isConnected</a:t>
            </a:r>
            <a:endParaRPr lang="fr-F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Titre 12">
            <a:extLst>
              <a:ext uri="{FF2B5EF4-FFF2-40B4-BE49-F238E27FC236}">
                <a16:creationId xmlns:a16="http://schemas.microsoft.com/office/drawing/2014/main" id="{7F219F88-9B58-47DA-A293-B872EEAA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60648"/>
            <a:ext cx="10360501" cy="5898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Exemples de certains composants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oniteur, capture d’écran, télévision&#10;&#10;Description générée automatiquement">
            <a:extLst>
              <a:ext uri="{FF2B5EF4-FFF2-40B4-BE49-F238E27FC236}">
                <a16:creationId xmlns:a16="http://schemas.microsoft.com/office/drawing/2014/main" id="{E222D391-C4CE-4A74-8F8D-BFF143A8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" y="871779"/>
            <a:ext cx="9282211" cy="4682785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810ADE1-77EB-45F3-B373-A97DE1BD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6" y="5069654"/>
            <a:ext cx="3096344" cy="1728193"/>
          </a:xfrm>
          <a:custGeom>
            <a:avLst/>
            <a:gdLst>
              <a:gd name="connsiteX0" fmla="*/ 0 w 3096344"/>
              <a:gd name="connsiteY0" fmla="*/ 0 h 1728193"/>
              <a:gd name="connsiteX1" fmla="*/ 454130 w 3096344"/>
              <a:gd name="connsiteY1" fmla="*/ 0 h 1728193"/>
              <a:gd name="connsiteX2" fmla="*/ 1032115 w 3096344"/>
              <a:gd name="connsiteY2" fmla="*/ 0 h 1728193"/>
              <a:gd name="connsiteX3" fmla="*/ 1548172 w 3096344"/>
              <a:gd name="connsiteY3" fmla="*/ 0 h 1728193"/>
              <a:gd name="connsiteX4" fmla="*/ 1971339 w 3096344"/>
              <a:gd name="connsiteY4" fmla="*/ 0 h 1728193"/>
              <a:gd name="connsiteX5" fmla="*/ 2487396 w 3096344"/>
              <a:gd name="connsiteY5" fmla="*/ 0 h 1728193"/>
              <a:gd name="connsiteX6" fmla="*/ 3096344 w 3096344"/>
              <a:gd name="connsiteY6" fmla="*/ 0 h 1728193"/>
              <a:gd name="connsiteX7" fmla="*/ 3096344 w 3096344"/>
              <a:gd name="connsiteY7" fmla="*/ 541500 h 1728193"/>
              <a:gd name="connsiteX8" fmla="*/ 3096344 w 3096344"/>
              <a:gd name="connsiteY8" fmla="*/ 1065719 h 1728193"/>
              <a:gd name="connsiteX9" fmla="*/ 3096344 w 3096344"/>
              <a:gd name="connsiteY9" fmla="*/ 1728193 h 1728193"/>
              <a:gd name="connsiteX10" fmla="*/ 2642214 w 3096344"/>
              <a:gd name="connsiteY10" fmla="*/ 1728193 h 1728193"/>
              <a:gd name="connsiteX11" fmla="*/ 2188083 w 3096344"/>
              <a:gd name="connsiteY11" fmla="*/ 1728193 h 1728193"/>
              <a:gd name="connsiteX12" fmla="*/ 1610099 w 3096344"/>
              <a:gd name="connsiteY12" fmla="*/ 1728193 h 1728193"/>
              <a:gd name="connsiteX13" fmla="*/ 1094042 w 3096344"/>
              <a:gd name="connsiteY13" fmla="*/ 1728193 h 1728193"/>
              <a:gd name="connsiteX14" fmla="*/ 670875 w 3096344"/>
              <a:gd name="connsiteY14" fmla="*/ 1728193 h 1728193"/>
              <a:gd name="connsiteX15" fmla="*/ 0 w 3096344"/>
              <a:gd name="connsiteY15" fmla="*/ 1728193 h 1728193"/>
              <a:gd name="connsiteX16" fmla="*/ 0 w 3096344"/>
              <a:gd name="connsiteY16" fmla="*/ 1152129 h 1728193"/>
              <a:gd name="connsiteX17" fmla="*/ 0 w 3096344"/>
              <a:gd name="connsiteY17" fmla="*/ 541500 h 1728193"/>
              <a:gd name="connsiteX18" fmla="*/ 0 w 3096344"/>
              <a:gd name="connsiteY18" fmla="*/ 0 h 172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6344" h="1728193" fill="none" extrusionOk="0">
                <a:moveTo>
                  <a:pt x="0" y="0"/>
                </a:moveTo>
                <a:cubicBezTo>
                  <a:pt x="186499" y="-29579"/>
                  <a:pt x="287153" y="51436"/>
                  <a:pt x="454130" y="0"/>
                </a:cubicBezTo>
                <a:cubicBezTo>
                  <a:pt x="621107" y="-51436"/>
                  <a:pt x="817365" y="63261"/>
                  <a:pt x="1032115" y="0"/>
                </a:cubicBezTo>
                <a:cubicBezTo>
                  <a:pt x="1246865" y="-63261"/>
                  <a:pt x="1313439" y="23480"/>
                  <a:pt x="1548172" y="0"/>
                </a:cubicBezTo>
                <a:cubicBezTo>
                  <a:pt x="1782905" y="-23480"/>
                  <a:pt x="1842031" y="17979"/>
                  <a:pt x="1971339" y="0"/>
                </a:cubicBezTo>
                <a:cubicBezTo>
                  <a:pt x="2100647" y="-17979"/>
                  <a:pt x="2274772" y="37625"/>
                  <a:pt x="2487396" y="0"/>
                </a:cubicBezTo>
                <a:cubicBezTo>
                  <a:pt x="2700020" y="-37625"/>
                  <a:pt x="2808522" y="36138"/>
                  <a:pt x="3096344" y="0"/>
                </a:cubicBezTo>
                <a:cubicBezTo>
                  <a:pt x="3147972" y="196767"/>
                  <a:pt x="3087180" y="383818"/>
                  <a:pt x="3096344" y="541500"/>
                </a:cubicBezTo>
                <a:cubicBezTo>
                  <a:pt x="3105508" y="699182"/>
                  <a:pt x="3054251" y="951575"/>
                  <a:pt x="3096344" y="1065719"/>
                </a:cubicBezTo>
                <a:cubicBezTo>
                  <a:pt x="3138437" y="1179863"/>
                  <a:pt x="3070996" y="1549041"/>
                  <a:pt x="3096344" y="1728193"/>
                </a:cubicBezTo>
                <a:cubicBezTo>
                  <a:pt x="2972763" y="1752770"/>
                  <a:pt x="2809507" y="1704841"/>
                  <a:pt x="2642214" y="1728193"/>
                </a:cubicBezTo>
                <a:cubicBezTo>
                  <a:pt x="2474921" y="1751545"/>
                  <a:pt x="2312291" y="1697858"/>
                  <a:pt x="2188083" y="1728193"/>
                </a:cubicBezTo>
                <a:cubicBezTo>
                  <a:pt x="2063875" y="1758528"/>
                  <a:pt x="1733602" y="1723605"/>
                  <a:pt x="1610099" y="1728193"/>
                </a:cubicBezTo>
                <a:cubicBezTo>
                  <a:pt x="1486596" y="1732781"/>
                  <a:pt x="1301111" y="1723148"/>
                  <a:pt x="1094042" y="1728193"/>
                </a:cubicBezTo>
                <a:cubicBezTo>
                  <a:pt x="886973" y="1733238"/>
                  <a:pt x="774316" y="1718835"/>
                  <a:pt x="670875" y="1728193"/>
                </a:cubicBezTo>
                <a:cubicBezTo>
                  <a:pt x="567434" y="1737551"/>
                  <a:pt x="181035" y="1692139"/>
                  <a:pt x="0" y="1728193"/>
                </a:cubicBezTo>
                <a:cubicBezTo>
                  <a:pt x="-31681" y="1510049"/>
                  <a:pt x="15437" y="1342835"/>
                  <a:pt x="0" y="1152129"/>
                </a:cubicBezTo>
                <a:cubicBezTo>
                  <a:pt x="-15437" y="961423"/>
                  <a:pt x="50751" y="732585"/>
                  <a:pt x="0" y="541500"/>
                </a:cubicBezTo>
                <a:cubicBezTo>
                  <a:pt x="-50751" y="350415"/>
                  <a:pt x="50823" y="264390"/>
                  <a:pt x="0" y="0"/>
                </a:cubicBezTo>
                <a:close/>
              </a:path>
              <a:path w="3096344" h="1728193" stroke="0" extrusionOk="0">
                <a:moveTo>
                  <a:pt x="0" y="0"/>
                </a:moveTo>
                <a:cubicBezTo>
                  <a:pt x="129975" y="-19352"/>
                  <a:pt x="378344" y="29977"/>
                  <a:pt x="485094" y="0"/>
                </a:cubicBezTo>
                <a:cubicBezTo>
                  <a:pt x="591844" y="-29977"/>
                  <a:pt x="865911" y="27806"/>
                  <a:pt x="1001151" y="0"/>
                </a:cubicBezTo>
                <a:cubicBezTo>
                  <a:pt x="1136391" y="-27806"/>
                  <a:pt x="1345977" y="9608"/>
                  <a:pt x="1517209" y="0"/>
                </a:cubicBezTo>
                <a:cubicBezTo>
                  <a:pt x="1688441" y="-9608"/>
                  <a:pt x="1868833" y="20568"/>
                  <a:pt x="2002302" y="0"/>
                </a:cubicBezTo>
                <a:cubicBezTo>
                  <a:pt x="2135771" y="-20568"/>
                  <a:pt x="2332969" y="11065"/>
                  <a:pt x="2425469" y="0"/>
                </a:cubicBezTo>
                <a:cubicBezTo>
                  <a:pt x="2517969" y="-11065"/>
                  <a:pt x="2959147" y="15613"/>
                  <a:pt x="3096344" y="0"/>
                </a:cubicBezTo>
                <a:cubicBezTo>
                  <a:pt x="3102435" y="236990"/>
                  <a:pt x="3047593" y="328540"/>
                  <a:pt x="3096344" y="558782"/>
                </a:cubicBezTo>
                <a:cubicBezTo>
                  <a:pt x="3145095" y="789024"/>
                  <a:pt x="3044911" y="861504"/>
                  <a:pt x="3096344" y="1100283"/>
                </a:cubicBezTo>
                <a:cubicBezTo>
                  <a:pt x="3147777" y="1339062"/>
                  <a:pt x="3080643" y="1561920"/>
                  <a:pt x="3096344" y="1728193"/>
                </a:cubicBezTo>
                <a:cubicBezTo>
                  <a:pt x="2881430" y="1771597"/>
                  <a:pt x="2750870" y="1702254"/>
                  <a:pt x="2642214" y="1728193"/>
                </a:cubicBezTo>
                <a:cubicBezTo>
                  <a:pt x="2533558" y="1754132"/>
                  <a:pt x="2317981" y="1712225"/>
                  <a:pt x="2188083" y="1728193"/>
                </a:cubicBezTo>
                <a:cubicBezTo>
                  <a:pt x="2058185" y="1744161"/>
                  <a:pt x="1863311" y="1681217"/>
                  <a:pt x="1702989" y="1728193"/>
                </a:cubicBezTo>
                <a:cubicBezTo>
                  <a:pt x="1542667" y="1775169"/>
                  <a:pt x="1361480" y="1723207"/>
                  <a:pt x="1217895" y="1728193"/>
                </a:cubicBezTo>
                <a:cubicBezTo>
                  <a:pt x="1074310" y="1733179"/>
                  <a:pt x="845058" y="1696774"/>
                  <a:pt x="701838" y="1728193"/>
                </a:cubicBezTo>
                <a:cubicBezTo>
                  <a:pt x="558618" y="1759612"/>
                  <a:pt x="167672" y="1692648"/>
                  <a:pt x="0" y="1728193"/>
                </a:cubicBezTo>
                <a:cubicBezTo>
                  <a:pt x="-11626" y="1437553"/>
                  <a:pt x="28119" y="1325764"/>
                  <a:pt x="0" y="1134847"/>
                </a:cubicBezTo>
                <a:cubicBezTo>
                  <a:pt x="-28119" y="943930"/>
                  <a:pt x="45270" y="765271"/>
                  <a:pt x="0" y="610628"/>
                </a:cubicBezTo>
                <a:cubicBezTo>
                  <a:pt x="-45270" y="455985"/>
                  <a:pt x="52184" y="143352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94361129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Options.js </a:t>
            </a:r>
            <a:r>
              <a:rPr lang="fr-FR" sz="1800" dirty="0"/>
              <a:t>(barre des options):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OptionsAffiche.js </a:t>
            </a:r>
            <a:r>
              <a:rPr lang="fr-FR" sz="1800" dirty="0"/>
              <a:t>(affiche correctement une option):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 attributs : </a:t>
            </a:r>
            <a:r>
              <a:rPr lang="fr-F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icon</a:t>
            </a:r>
            <a:r>
              <a:rPr lang="fr-FR" sz="1800" dirty="0"/>
              <a:t>/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34D8E62-8F03-43DD-B79B-AD997B9B6804}"/>
              </a:ext>
            </a:extLst>
          </p:cNvPr>
          <p:cNvSpPr txBox="1">
            <a:spLocks/>
          </p:cNvSpPr>
          <p:nvPr/>
        </p:nvSpPr>
        <p:spPr>
          <a:xfrm>
            <a:off x="405780" y="1047872"/>
            <a:ext cx="1800200" cy="1938705"/>
          </a:xfrm>
          <a:custGeom>
            <a:avLst/>
            <a:gdLst>
              <a:gd name="connsiteX0" fmla="*/ 0 w 1800200"/>
              <a:gd name="connsiteY0" fmla="*/ 0 h 1938705"/>
              <a:gd name="connsiteX1" fmla="*/ 396044 w 1800200"/>
              <a:gd name="connsiteY1" fmla="*/ 0 h 1938705"/>
              <a:gd name="connsiteX2" fmla="*/ 846094 w 1800200"/>
              <a:gd name="connsiteY2" fmla="*/ 0 h 1938705"/>
              <a:gd name="connsiteX3" fmla="*/ 1278142 w 1800200"/>
              <a:gd name="connsiteY3" fmla="*/ 0 h 1938705"/>
              <a:gd name="connsiteX4" fmla="*/ 1800200 w 1800200"/>
              <a:gd name="connsiteY4" fmla="*/ 0 h 1938705"/>
              <a:gd name="connsiteX5" fmla="*/ 1800200 w 1800200"/>
              <a:gd name="connsiteY5" fmla="*/ 465289 h 1938705"/>
              <a:gd name="connsiteX6" fmla="*/ 1800200 w 1800200"/>
              <a:gd name="connsiteY6" fmla="*/ 891804 h 1938705"/>
              <a:gd name="connsiteX7" fmla="*/ 1800200 w 1800200"/>
              <a:gd name="connsiteY7" fmla="*/ 1337706 h 1938705"/>
              <a:gd name="connsiteX8" fmla="*/ 1800200 w 1800200"/>
              <a:gd name="connsiteY8" fmla="*/ 1938705 h 1938705"/>
              <a:gd name="connsiteX9" fmla="*/ 1332148 w 1800200"/>
              <a:gd name="connsiteY9" fmla="*/ 1938705 h 1938705"/>
              <a:gd name="connsiteX10" fmla="*/ 918102 w 1800200"/>
              <a:gd name="connsiteY10" fmla="*/ 1938705 h 1938705"/>
              <a:gd name="connsiteX11" fmla="*/ 432048 w 1800200"/>
              <a:gd name="connsiteY11" fmla="*/ 1938705 h 1938705"/>
              <a:gd name="connsiteX12" fmla="*/ 0 w 1800200"/>
              <a:gd name="connsiteY12" fmla="*/ 1938705 h 1938705"/>
              <a:gd name="connsiteX13" fmla="*/ 0 w 1800200"/>
              <a:gd name="connsiteY13" fmla="*/ 1512190 h 1938705"/>
              <a:gd name="connsiteX14" fmla="*/ 0 w 1800200"/>
              <a:gd name="connsiteY14" fmla="*/ 1027514 h 1938705"/>
              <a:gd name="connsiteX15" fmla="*/ 0 w 1800200"/>
              <a:gd name="connsiteY15" fmla="*/ 581612 h 1938705"/>
              <a:gd name="connsiteX16" fmla="*/ 0 w 1800200"/>
              <a:gd name="connsiteY16" fmla="*/ 0 h 193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0200" h="1938705" fill="none" extrusionOk="0">
                <a:moveTo>
                  <a:pt x="0" y="0"/>
                </a:moveTo>
                <a:cubicBezTo>
                  <a:pt x="152296" y="-40543"/>
                  <a:pt x="237391" y="33377"/>
                  <a:pt x="396044" y="0"/>
                </a:cubicBezTo>
                <a:cubicBezTo>
                  <a:pt x="554697" y="-33377"/>
                  <a:pt x="702824" y="52012"/>
                  <a:pt x="846094" y="0"/>
                </a:cubicBezTo>
                <a:cubicBezTo>
                  <a:pt x="989364" y="-52012"/>
                  <a:pt x="1128157" y="16328"/>
                  <a:pt x="1278142" y="0"/>
                </a:cubicBezTo>
                <a:cubicBezTo>
                  <a:pt x="1428127" y="-16328"/>
                  <a:pt x="1542293" y="4545"/>
                  <a:pt x="1800200" y="0"/>
                </a:cubicBezTo>
                <a:cubicBezTo>
                  <a:pt x="1818116" y="174601"/>
                  <a:pt x="1780593" y="264707"/>
                  <a:pt x="1800200" y="465289"/>
                </a:cubicBezTo>
                <a:cubicBezTo>
                  <a:pt x="1819807" y="665871"/>
                  <a:pt x="1787085" y="732366"/>
                  <a:pt x="1800200" y="891804"/>
                </a:cubicBezTo>
                <a:cubicBezTo>
                  <a:pt x="1813315" y="1051242"/>
                  <a:pt x="1772015" y="1136464"/>
                  <a:pt x="1800200" y="1337706"/>
                </a:cubicBezTo>
                <a:cubicBezTo>
                  <a:pt x="1828385" y="1538948"/>
                  <a:pt x="1753694" y="1697348"/>
                  <a:pt x="1800200" y="1938705"/>
                </a:cubicBezTo>
                <a:cubicBezTo>
                  <a:pt x="1690389" y="1970089"/>
                  <a:pt x="1541707" y="1884397"/>
                  <a:pt x="1332148" y="1938705"/>
                </a:cubicBezTo>
                <a:cubicBezTo>
                  <a:pt x="1122589" y="1993013"/>
                  <a:pt x="1030131" y="1901782"/>
                  <a:pt x="918102" y="1938705"/>
                </a:cubicBezTo>
                <a:cubicBezTo>
                  <a:pt x="806073" y="1975628"/>
                  <a:pt x="632692" y="1885959"/>
                  <a:pt x="432048" y="1938705"/>
                </a:cubicBezTo>
                <a:cubicBezTo>
                  <a:pt x="231404" y="1991451"/>
                  <a:pt x="214357" y="1923408"/>
                  <a:pt x="0" y="1938705"/>
                </a:cubicBezTo>
                <a:cubicBezTo>
                  <a:pt x="-22204" y="1809580"/>
                  <a:pt x="12612" y="1651728"/>
                  <a:pt x="0" y="1512190"/>
                </a:cubicBezTo>
                <a:cubicBezTo>
                  <a:pt x="-12612" y="1372653"/>
                  <a:pt x="9990" y="1175104"/>
                  <a:pt x="0" y="1027514"/>
                </a:cubicBezTo>
                <a:cubicBezTo>
                  <a:pt x="-9990" y="879924"/>
                  <a:pt x="23596" y="681034"/>
                  <a:pt x="0" y="581612"/>
                </a:cubicBezTo>
                <a:cubicBezTo>
                  <a:pt x="-23596" y="482190"/>
                  <a:pt x="21996" y="183803"/>
                  <a:pt x="0" y="0"/>
                </a:cubicBezTo>
                <a:close/>
              </a:path>
              <a:path w="1800200" h="1938705" stroke="0" extrusionOk="0">
                <a:moveTo>
                  <a:pt x="0" y="0"/>
                </a:moveTo>
                <a:cubicBezTo>
                  <a:pt x="130666" y="-25627"/>
                  <a:pt x="220980" y="30328"/>
                  <a:pt x="432048" y="0"/>
                </a:cubicBezTo>
                <a:cubicBezTo>
                  <a:pt x="643116" y="-30328"/>
                  <a:pt x="753123" y="6755"/>
                  <a:pt x="918102" y="0"/>
                </a:cubicBezTo>
                <a:cubicBezTo>
                  <a:pt x="1083081" y="-6755"/>
                  <a:pt x="1225720" y="13636"/>
                  <a:pt x="1314146" y="0"/>
                </a:cubicBezTo>
                <a:cubicBezTo>
                  <a:pt x="1402572" y="-13636"/>
                  <a:pt x="1567313" y="23446"/>
                  <a:pt x="1800200" y="0"/>
                </a:cubicBezTo>
                <a:cubicBezTo>
                  <a:pt x="1859412" y="173011"/>
                  <a:pt x="1793709" y="303225"/>
                  <a:pt x="1800200" y="523450"/>
                </a:cubicBezTo>
                <a:cubicBezTo>
                  <a:pt x="1806691" y="743675"/>
                  <a:pt x="1788577" y="856570"/>
                  <a:pt x="1800200" y="949965"/>
                </a:cubicBezTo>
                <a:cubicBezTo>
                  <a:pt x="1811823" y="1043360"/>
                  <a:pt x="1775807" y="1240147"/>
                  <a:pt x="1800200" y="1434642"/>
                </a:cubicBezTo>
                <a:cubicBezTo>
                  <a:pt x="1824593" y="1629137"/>
                  <a:pt x="1766349" y="1820105"/>
                  <a:pt x="1800200" y="1938705"/>
                </a:cubicBezTo>
                <a:cubicBezTo>
                  <a:pt x="1671068" y="1938845"/>
                  <a:pt x="1555328" y="1917111"/>
                  <a:pt x="1386154" y="1938705"/>
                </a:cubicBezTo>
                <a:cubicBezTo>
                  <a:pt x="1216980" y="1960299"/>
                  <a:pt x="1092168" y="1909878"/>
                  <a:pt x="936104" y="1938705"/>
                </a:cubicBezTo>
                <a:cubicBezTo>
                  <a:pt x="780040" y="1967532"/>
                  <a:pt x="635181" y="1892233"/>
                  <a:pt x="522058" y="1938705"/>
                </a:cubicBezTo>
                <a:cubicBezTo>
                  <a:pt x="408935" y="1985177"/>
                  <a:pt x="190512" y="1925381"/>
                  <a:pt x="0" y="1938705"/>
                </a:cubicBezTo>
                <a:cubicBezTo>
                  <a:pt x="-24661" y="1743712"/>
                  <a:pt x="51316" y="1618318"/>
                  <a:pt x="0" y="1492803"/>
                </a:cubicBezTo>
                <a:cubicBezTo>
                  <a:pt x="-51316" y="1367288"/>
                  <a:pt x="44723" y="1195779"/>
                  <a:pt x="0" y="1066288"/>
                </a:cubicBezTo>
                <a:cubicBezTo>
                  <a:pt x="-44723" y="936798"/>
                  <a:pt x="38420" y="839727"/>
                  <a:pt x="0" y="620386"/>
                </a:cubicBezTo>
                <a:cubicBezTo>
                  <a:pt x="-38420" y="401045"/>
                  <a:pt x="12670" y="275671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42711868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6608892-1042-4ECA-AB5C-B8147224EB28}"/>
              </a:ext>
            </a:extLst>
          </p:cNvPr>
          <p:cNvCxnSpPr>
            <a:cxnSpLocks/>
          </p:cNvCxnSpPr>
          <p:nvPr/>
        </p:nvCxnSpPr>
        <p:spPr>
          <a:xfrm flipV="1">
            <a:off x="837828" y="2986577"/>
            <a:ext cx="468052" cy="20830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500DD40D-6744-4857-82C2-F197351C8582}"/>
              </a:ext>
            </a:extLst>
          </p:cNvPr>
          <p:cNvSpPr txBox="1">
            <a:spLocks/>
          </p:cNvSpPr>
          <p:nvPr/>
        </p:nvSpPr>
        <p:spPr>
          <a:xfrm>
            <a:off x="3110812" y="1075932"/>
            <a:ext cx="5930615" cy="4469360"/>
          </a:xfrm>
          <a:custGeom>
            <a:avLst/>
            <a:gdLst>
              <a:gd name="connsiteX0" fmla="*/ 0 w 5930615"/>
              <a:gd name="connsiteY0" fmla="*/ 0 h 4469360"/>
              <a:gd name="connsiteX1" fmla="*/ 533755 w 5930615"/>
              <a:gd name="connsiteY1" fmla="*/ 0 h 4469360"/>
              <a:gd name="connsiteX2" fmla="*/ 1008205 w 5930615"/>
              <a:gd name="connsiteY2" fmla="*/ 0 h 4469360"/>
              <a:gd name="connsiteX3" fmla="*/ 1660572 w 5930615"/>
              <a:gd name="connsiteY3" fmla="*/ 0 h 4469360"/>
              <a:gd name="connsiteX4" fmla="*/ 2135021 w 5930615"/>
              <a:gd name="connsiteY4" fmla="*/ 0 h 4469360"/>
              <a:gd name="connsiteX5" fmla="*/ 2668777 w 5930615"/>
              <a:gd name="connsiteY5" fmla="*/ 0 h 4469360"/>
              <a:gd name="connsiteX6" fmla="*/ 3083920 w 5930615"/>
              <a:gd name="connsiteY6" fmla="*/ 0 h 4469360"/>
              <a:gd name="connsiteX7" fmla="*/ 3617675 w 5930615"/>
              <a:gd name="connsiteY7" fmla="*/ 0 h 4469360"/>
              <a:gd name="connsiteX8" fmla="*/ 4032818 w 5930615"/>
              <a:gd name="connsiteY8" fmla="*/ 0 h 4469360"/>
              <a:gd name="connsiteX9" fmla="*/ 4625880 w 5930615"/>
              <a:gd name="connsiteY9" fmla="*/ 0 h 4469360"/>
              <a:gd name="connsiteX10" fmla="*/ 5278247 w 5930615"/>
              <a:gd name="connsiteY10" fmla="*/ 0 h 4469360"/>
              <a:gd name="connsiteX11" fmla="*/ 5930615 w 5930615"/>
              <a:gd name="connsiteY11" fmla="*/ 0 h 4469360"/>
              <a:gd name="connsiteX12" fmla="*/ 5930615 w 5930615"/>
              <a:gd name="connsiteY12" fmla="*/ 648057 h 4469360"/>
              <a:gd name="connsiteX13" fmla="*/ 5930615 w 5930615"/>
              <a:gd name="connsiteY13" fmla="*/ 1206727 h 4469360"/>
              <a:gd name="connsiteX14" fmla="*/ 5930615 w 5930615"/>
              <a:gd name="connsiteY14" fmla="*/ 1720704 h 4469360"/>
              <a:gd name="connsiteX15" fmla="*/ 5930615 w 5930615"/>
              <a:gd name="connsiteY15" fmla="*/ 2234680 h 4469360"/>
              <a:gd name="connsiteX16" fmla="*/ 5930615 w 5930615"/>
              <a:gd name="connsiteY16" fmla="*/ 2882737 h 4469360"/>
              <a:gd name="connsiteX17" fmla="*/ 5930615 w 5930615"/>
              <a:gd name="connsiteY17" fmla="*/ 3396714 h 4469360"/>
              <a:gd name="connsiteX18" fmla="*/ 5930615 w 5930615"/>
              <a:gd name="connsiteY18" fmla="*/ 3910690 h 4469360"/>
              <a:gd name="connsiteX19" fmla="*/ 5930615 w 5930615"/>
              <a:gd name="connsiteY19" fmla="*/ 4469360 h 4469360"/>
              <a:gd name="connsiteX20" fmla="*/ 5396860 w 5930615"/>
              <a:gd name="connsiteY20" fmla="*/ 4469360 h 4469360"/>
              <a:gd name="connsiteX21" fmla="*/ 4685186 w 5930615"/>
              <a:gd name="connsiteY21" fmla="*/ 4469360 h 4469360"/>
              <a:gd name="connsiteX22" fmla="*/ 4270043 w 5930615"/>
              <a:gd name="connsiteY22" fmla="*/ 4469360 h 4469360"/>
              <a:gd name="connsiteX23" fmla="*/ 3558369 w 5930615"/>
              <a:gd name="connsiteY23" fmla="*/ 4469360 h 4469360"/>
              <a:gd name="connsiteX24" fmla="*/ 2846695 w 5930615"/>
              <a:gd name="connsiteY24" fmla="*/ 4469360 h 4469360"/>
              <a:gd name="connsiteX25" fmla="*/ 2194328 w 5930615"/>
              <a:gd name="connsiteY25" fmla="*/ 4469360 h 4469360"/>
              <a:gd name="connsiteX26" fmla="*/ 1719878 w 5930615"/>
              <a:gd name="connsiteY26" fmla="*/ 4469360 h 4469360"/>
              <a:gd name="connsiteX27" fmla="*/ 1186123 w 5930615"/>
              <a:gd name="connsiteY27" fmla="*/ 4469360 h 4469360"/>
              <a:gd name="connsiteX28" fmla="*/ 593062 w 5930615"/>
              <a:gd name="connsiteY28" fmla="*/ 4469360 h 4469360"/>
              <a:gd name="connsiteX29" fmla="*/ 0 w 5930615"/>
              <a:gd name="connsiteY29" fmla="*/ 4469360 h 4469360"/>
              <a:gd name="connsiteX30" fmla="*/ 0 w 5930615"/>
              <a:gd name="connsiteY30" fmla="*/ 4044771 h 4469360"/>
              <a:gd name="connsiteX31" fmla="*/ 0 w 5930615"/>
              <a:gd name="connsiteY31" fmla="*/ 3575488 h 4469360"/>
              <a:gd name="connsiteX32" fmla="*/ 0 w 5930615"/>
              <a:gd name="connsiteY32" fmla="*/ 3150899 h 4469360"/>
              <a:gd name="connsiteX33" fmla="*/ 0 w 5930615"/>
              <a:gd name="connsiteY33" fmla="*/ 2681616 h 4469360"/>
              <a:gd name="connsiteX34" fmla="*/ 0 w 5930615"/>
              <a:gd name="connsiteY34" fmla="*/ 2257027 h 4469360"/>
              <a:gd name="connsiteX35" fmla="*/ 0 w 5930615"/>
              <a:gd name="connsiteY35" fmla="*/ 1787744 h 4469360"/>
              <a:gd name="connsiteX36" fmla="*/ 0 w 5930615"/>
              <a:gd name="connsiteY36" fmla="*/ 1139687 h 4469360"/>
              <a:gd name="connsiteX37" fmla="*/ 0 w 5930615"/>
              <a:gd name="connsiteY37" fmla="*/ 536323 h 4469360"/>
              <a:gd name="connsiteX38" fmla="*/ 0 w 5930615"/>
              <a:gd name="connsiteY38" fmla="*/ 0 h 446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930615" h="4469360" fill="none" extrusionOk="0">
                <a:moveTo>
                  <a:pt x="0" y="0"/>
                </a:moveTo>
                <a:cubicBezTo>
                  <a:pt x="153915" y="-7398"/>
                  <a:pt x="295966" y="21939"/>
                  <a:pt x="533755" y="0"/>
                </a:cubicBezTo>
                <a:cubicBezTo>
                  <a:pt x="771544" y="-21939"/>
                  <a:pt x="816435" y="33511"/>
                  <a:pt x="1008205" y="0"/>
                </a:cubicBezTo>
                <a:cubicBezTo>
                  <a:pt x="1199975" y="-33511"/>
                  <a:pt x="1488038" y="39522"/>
                  <a:pt x="1660572" y="0"/>
                </a:cubicBezTo>
                <a:cubicBezTo>
                  <a:pt x="1833106" y="-39522"/>
                  <a:pt x="1899929" y="19894"/>
                  <a:pt x="2135021" y="0"/>
                </a:cubicBezTo>
                <a:cubicBezTo>
                  <a:pt x="2370113" y="-19894"/>
                  <a:pt x="2420977" y="29234"/>
                  <a:pt x="2668777" y="0"/>
                </a:cubicBezTo>
                <a:cubicBezTo>
                  <a:pt x="2916577" y="-29234"/>
                  <a:pt x="2926924" y="46855"/>
                  <a:pt x="3083920" y="0"/>
                </a:cubicBezTo>
                <a:cubicBezTo>
                  <a:pt x="3240916" y="-46855"/>
                  <a:pt x="3410887" y="35755"/>
                  <a:pt x="3617675" y="0"/>
                </a:cubicBezTo>
                <a:cubicBezTo>
                  <a:pt x="3824464" y="-35755"/>
                  <a:pt x="3894267" y="29335"/>
                  <a:pt x="4032818" y="0"/>
                </a:cubicBezTo>
                <a:cubicBezTo>
                  <a:pt x="4171369" y="-29335"/>
                  <a:pt x="4493129" y="8281"/>
                  <a:pt x="4625880" y="0"/>
                </a:cubicBezTo>
                <a:cubicBezTo>
                  <a:pt x="4758631" y="-8281"/>
                  <a:pt x="4964089" y="46639"/>
                  <a:pt x="5278247" y="0"/>
                </a:cubicBezTo>
                <a:cubicBezTo>
                  <a:pt x="5592405" y="-46639"/>
                  <a:pt x="5637092" y="36015"/>
                  <a:pt x="5930615" y="0"/>
                </a:cubicBezTo>
                <a:cubicBezTo>
                  <a:pt x="5987349" y="154622"/>
                  <a:pt x="5923271" y="508402"/>
                  <a:pt x="5930615" y="648057"/>
                </a:cubicBezTo>
                <a:cubicBezTo>
                  <a:pt x="5937959" y="787712"/>
                  <a:pt x="5908460" y="1082825"/>
                  <a:pt x="5930615" y="1206727"/>
                </a:cubicBezTo>
                <a:cubicBezTo>
                  <a:pt x="5952770" y="1330629"/>
                  <a:pt x="5875855" y="1471118"/>
                  <a:pt x="5930615" y="1720704"/>
                </a:cubicBezTo>
                <a:cubicBezTo>
                  <a:pt x="5985375" y="1970290"/>
                  <a:pt x="5920391" y="2072781"/>
                  <a:pt x="5930615" y="2234680"/>
                </a:cubicBezTo>
                <a:cubicBezTo>
                  <a:pt x="5940839" y="2396579"/>
                  <a:pt x="5918750" y="2739392"/>
                  <a:pt x="5930615" y="2882737"/>
                </a:cubicBezTo>
                <a:cubicBezTo>
                  <a:pt x="5942480" y="3026082"/>
                  <a:pt x="5878990" y="3244659"/>
                  <a:pt x="5930615" y="3396714"/>
                </a:cubicBezTo>
                <a:cubicBezTo>
                  <a:pt x="5982240" y="3548769"/>
                  <a:pt x="5894029" y="3678208"/>
                  <a:pt x="5930615" y="3910690"/>
                </a:cubicBezTo>
                <a:cubicBezTo>
                  <a:pt x="5967201" y="4143172"/>
                  <a:pt x="5923851" y="4242838"/>
                  <a:pt x="5930615" y="4469360"/>
                </a:cubicBezTo>
                <a:cubicBezTo>
                  <a:pt x="5667590" y="4518147"/>
                  <a:pt x="5530519" y="4436463"/>
                  <a:pt x="5396860" y="4469360"/>
                </a:cubicBezTo>
                <a:cubicBezTo>
                  <a:pt x="5263202" y="4502257"/>
                  <a:pt x="4968874" y="4426627"/>
                  <a:pt x="4685186" y="4469360"/>
                </a:cubicBezTo>
                <a:cubicBezTo>
                  <a:pt x="4401498" y="4512093"/>
                  <a:pt x="4383137" y="4437667"/>
                  <a:pt x="4270043" y="4469360"/>
                </a:cubicBezTo>
                <a:cubicBezTo>
                  <a:pt x="4156949" y="4501053"/>
                  <a:pt x="3876718" y="4418117"/>
                  <a:pt x="3558369" y="4469360"/>
                </a:cubicBezTo>
                <a:cubicBezTo>
                  <a:pt x="3240020" y="4520603"/>
                  <a:pt x="3167771" y="4416354"/>
                  <a:pt x="2846695" y="4469360"/>
                </a:cubicBezTo>
                <a:cubicBezTo>
                  <a:pt x="2525619" y="4522366"/>
                  <a:pt x="2445783" y="4450449"/>
                  <a:pt x="2194328" y="4469360"/>
                </a:cubicBezTo>
                <a:cubicBezTo>
                  <a:pt x="1942873" y="4488271"/>
                  <a:pt x="1856073" y="4448306"/>
                  <a:pt x="1719878" y="4469360"/>
                </a:cubicBezTo>
                <a:cubicBezTo>
                  <a:pt x="1583683" y="4490414"/>
                  <a:pt x="1443791" y="4466886"/>
                  <a:pt x="1186123" y="4469360"/>
                </a:cubicBezTo>
                <a:cubicBezTo>
                  <a:pt x="928455" y="4471834"/>
                  <a:pt x="796065" y="4429144"/>
                  <a:pt x="593062" y="4469360"/>
                </a:cubicBezTo>
                <a:cubicBezTo>
                  <a:pt x="390059" y="4509576"/>
                  <a:pt x="220952" y="4422578"/>
                  <a:pt x="0" y="4469360"/>
                </a:cubicBezTo>
                <a:cubicBezTo>
                  <a:pt x="-6462" y="4290945"/>
                  <a:pt x="8023" y="4143135"/>
                  <a:pt x="0" y="4044771"/>
                </a:cubicBezTo>
                <a:cubicBezTo>
                  <a:pt x="-8023" y="3946407"/>
                  <a:pt x="37799" y="3794768"/>
                  <a:pt x="0" y="3575488"/>
                </a:cubicBezTo>
                <a:cubicBezTo>
                  <a:pt x="-37799" y="3356208"/>
                  <a:pt x="36479" y="3242217"/>
                  <a:pt x="0" y="3150899"/>
                </a:cubicBezTo>
                <a:cubicBezTo>
                  <a:pt x="-36479" y="3059581"/>
                  <a:pt x="50298" y="2787488"/>
                  <a:pt x="0" y="2681616"/>
                </a:cubicBezTo>
                <a:cubicBezTo>
                  <a:pt x="-50298" y="2575744"/>
                  <a:pt x="2635" y="2446086"/>
                  <a:pt x="0" y="2257027"/>
                </a:cubicBezTo>
                <a:cubicBezTo>
                  <a:pt x="-2635" y="2067968"/>
                  <a:pt x="52754" y="1929113"/>
                  <a:pt x="0" y="1787744"/>
                </a:cubicBezTo>
                <a:cubicBezTo>
                  <a:pt x="-52754" y="1646375"/>
                  <a:pt x="39440" y="1366863"/>
                  <a:pt x="0" y="1139687"/>
                </a:cubicBezTo>
                <a:cubicBezTo>
                  <a:pt x="-39440" y="912511"/>
                  <a:pt x="15322" y="680799"/>
                  <a:pt x="0" y="536323"/>
                </a:cubicBezTo>
                <a:cubicBezTo>
                  <a:pt x="-15322" y="391847"/>
                  <a:pt x="5210" y="232304"/>
                  <a:pt x="0" y="0"/>
                </a:cubicBezTo>
                <a:close/>
              </a:path>
              <a:path w="5930615" h="4469360" stroke="0" extrusionOk="0">
                <a:moveTo>
                  <a:pt x="0" y="0"/>
                </a:moveTo>
                <a:cubicBezTo>
                  <a:pt x="141732" y="-21331"/>
                  <a:pt x="282571" y="51647"/>
                  <a:pt x="533755" y="0"/>
                </a:cubicBezTo>
                <a:cubicBezTo>
                  <a:pt x="784939" y="-51647"/>
                  <a:pt x="1039652" y="39485"/>
                  <a:pt x="1245429" y="0"/>
                </a:cubicBezTo>
                <a:cubicBezTo>
                  <a:pt x="1451206" y="-39485"/>
                  <a:pt x="1473004" y="35804"/>
                  <a:pt x="1660572" y="0"/>
                </a:cubicBezTo>
                <a:cubicBezTo>
                  <a:pt x="1848140" y="-35804"/>
                  <a:pt x="2065871" y="76655"/>
                  <a:pt x="2312940" y="0"/>
                </a:cubicBezTo>
                <a:cubicBezTo>
                  <a:pt x="2560009" y="-76655"/>
                  <a:pt x="2841887" y="61740"/>
                  <a:pt x="3024614" y="0"/>
                </a:cubicBezTo>
                <a:cubicBezTo>
                  <a:pt x="3207341" y="-61740"/>
                  <a:pt x="3505504" y="1611"/>
                  <a:pt x="3676981" y="0"/>
                </a:cubicBezTo>
                <a:cubicBezTo>
                  <a:pt x="3848458" y="-1611"/>
                  <a:pt x="3958031" y="4775"/>
                  <a:pt x="4210737" y="0"/>
                </a:cubicBezTo>
                <a:cubicBezTo>
                  <a:pt x="4463443" y="-4775"/>
                  <a:pt x="4516980" y="18003"/>
                  <a:pt x="4744492" y="0"/>
                </a:cubicBezTo>
                <a:cubicBezTo>
                  <a:pt x="4972004" y="-18003"/>
                  <a:pt x="5158939" y="65231"/>
                  <a:pt x="5396860" y="0"/>
                </a:cubicBezTo>
                <a:cubicBezTo>
                  <a:pt x="5634781" y="-65231"/>
                  <a:pt x="5761840" y="32695"/>
                  <a:pt x="5930615" y="0"/>
                </a:cubicBezTo>
                <a:cubicBezTo>
                  <a:pt x="5972271" y="149291"/>
                  <a:pt x="5919576" y="394736"/>
                  <a:pt x="5930615" y="558670"/>
                </a:cubicBezTo>
                <a:cubicBezTo>
                  <a:pt x="5941654" y="722604"/>
                  <a:pt x="5907702" y="804114"/>
                  <a:pt x="5930615" y="983259"/>
                </a:cubicBezTo>
                <a:cubicBezTo>
                  <a:pt x="5953528" y="1162404"/>
                  <a:pt x="5873819" y="1264221"/>
                  <a:pt x="5930615" y="1541929"/>
                </a:cubicBezTo>
                <a:cubicBezTo>
                  <a:pt x="5987411" y="1819637"/>
                  <a:pt x="5896624" y="1901065"/>
                  <a:pt x="5930615" y="2189986"/>
                </a:cubicBezTo>
                <a:cubicBezTo>
                  <a:pt x="5964606" y="2478907"/>
                  <a:pt x="5881293" y="2607117"/>
                  <a:pt x="5930615" y="2793350"/>
                </a:cubicBezTo>
                <a:cubicBezTo>
                  <a:pt x="5979937" y="2979583"/>
                  <a:pt x="5910388" y="3152049"/>
                  <a:pt x="5930615" y="3307326"/>
                </a:cubicBezTo>
                <a:cubicBezTo>
                  <a:pt x="5950842" y="3462603"/>
                  <a:pt x="5881164" y="3567202"/>
                  <a:pt x="5930615" y="3776609"/>
                </a:cubicBezTo>
                <a:cubicBezTo>
                  <a:pt x="5980066" y="3986016"/>
                  <a:pt x="5878492" y="4291472"/>
                  <a:pt x="5930615" y="4469360"/>
                </a:cubicBezTo>
                <a:cubicBezTo>
                  <a:pt x="5845283" y="4510341"/>
                  <a:pt x="5604356" y="4424180"/>
                  <a:pt x="5515472" y="4469360"/>
                </a:cubicBezTo>
                <a:cubicBezTo>
                  <a:pt x="5426588" y="4514540"/>
                  <a:pt x="5045275" y="4457334"/>
                  <a:pt x="4863104" y="4469360"/>
                </a:cubicBezTo>
                <a:cubicBezTo>
                  <a:pt x="4680933" y="4481386"/>
                  <a:pt x="4530513" y="4444207"/>
                  <a:pt x="4210737" y="4469360"/>
                </a:cubicBezTo>
                <a:cubicBezTo>
                  <a:pt x="3890961" y="4494513"/>
                  <a:pt x="3911107" y="4468970"/>
                  <a:pt x="3617675" y="4469360"/>
                </a:cubicBezTo>
                <a:cubicBezTo>
                  <a:pt x="3324243" y="4469750"/>
                  <a:pt x="3257955" y="4457871"/>
                  <a:pt x="3143226" y="4469360"/>
                </a:cubicBezTo>
                <a:cubicBezTo>
                  <a:pt x="3028497" y="4480849"/>
                  <a:pt x="2850362" y="4461582"/>
                  <a:pt x="2728083" y="4469360"/>
                </a:cubicBezTo>
                <a:cubicBezTo>
                  <a:pt x="2605804" y="4477138"/>
                  <a:pt x="2383097" y="4455459"/>
                  <a:pt x="2253634" y="4469360"/>
                </a:cubicBezTo>
                <a:cubicBezTo>
                  <a:pt x="2124171" y="4483261"/>
                  <a:pt x="1874144" y="4467942"/>
                  <a:pt x="1541960" y="4469360"/>
                </a:cubicBezTo>
                <a:cubicBezTo>
                  <a:pt x="1209776" y="4470778"/>
                  <a:pt x="1132581" y="4442291"/>
                  <a:pt x="889592" y="4469360"/>
                </a:cubicBezTo>
                <a:cubicBezTo>
                  <a:pt x="646603" y="4496429"/>
                  <a:pt x="259957" y="4374511"/>
                  <a:pt x="0" y="4469360"/>
                </a:cubicBezTo>
                <a:cubicBezTo>
                  <a:pt x="-49585" y="4284776"/>
                  <a:pt x="33101" y="4168041"/>
                  <a:pt x="0" y="4044771"/>
                </a:cubicBezTo>
                <a:cubicBezTo>
                  <a:pt x="-33101" y="3921501"/>
                  <a:pt x="63989" y="3582172"/>
                  <a:pt x="0" y="3396714"/>
                </a:cubicBezTo>
                <a:cubicBezTo>
                  <a:pt x="-63989" y="3211256"/>
                  <a:pt x="45031" y="3059565"/>
                  <a:pt x="0" y="2972124"/>
                </a:cubicBezTo>
                <a:cubicBezTo>
                  <a:pt x="-45031" y="2884683"/>
                  <a:pt x="68841" y="2614076"/>
                  <a:pt x="0" y="2368761"/>
                </a:cubicBezTo>
                <a:cubicBezTo>
                  <a:pt x="-68841" y="2123446"/>
                  <a:pt x="43291" y="2004795"/>
                  <a:pt x="0" y="1899478"/>
                </a:cubicBezTo>
                <a:cubicBezTo>
                  <a:pt x="-43291" y="1794161"/>
                  <a:pt x="28009" y="1549841"/>
                  <a:pt x="0" y="1385502"/>
                </a:cubicBezTo>
                <a:cubicBezTo>
                  <a:pt x="-28009" y="1221163"/>
                  <a:pt x="12362" y="961239"/>
                  <a:pt x="0" y="826832"/>
                </a:cubicBezTo>
                <a:cubicBezTo>
                  <a:pt x="-12362" y="692425"/>
                  <a:pt x="5033" y="255763"/>
                  <a:pt x="0" y="0"/>
                </a:cubicBezTo>
                <a:close/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2711868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AEDC342-0ED8-4A75-9D79-CF33F8EF52B7}"/>
              </a:ext>
            </a:extLst>
          </p:cNvPr>
          <p:cNvSpPr txBox="1">
            <a:spLocks/>
          </p:cNvSpPr>
          <p:nvPr/>
        </p:nvSpPr>
        <p:spPr>
          <a:xfrm>
            <a:off x="1992612" y="183776"/>
            <a:ext cx="5974007" cy="592178"/>
          </a:xfrm>
          <a:custGeom>
            <a:avLst/>
            <a:gdLst>
              <a:gd name="connsiteX0" fmla="*/ 0 w 5974007"/>
              <a:gd name="connsiteY0" fmla="*/ 0 h 592178"/>
              <a:gd name="connsiteX1" fmla="*/ 537661 w 5974007"/>
              <a:gd name="connsiteY1" fmla="*/ 0 h 592178"/>
              <a:gd name="connsiteX2" fmla="*/ 1075321 w 5974007"/>
              <a:gd name="connsiteY2" fmla="*/ 0 h 592178"/>
              <a:gd name="connsiteX3" fmla="*/ 1553242 w 5974007"/>
              <a:gd name="connsiteY3" fmla="*/ 0 h 592178"/>
              <a:gd name="connsiteX4" fmla="*/ 2150643 w 5974007"/>
              <a:gd name="connsiteY4" fmla="*/ 0 h 592178"/>
              <a:gd name="connsiteX5" fmla="*/ 2568823 w 5974007"/>
              <a:gd name="connsiteY5" fmla="*/ 0 h 592178"/>
              <a:gd name="connsiteX6" fmla="*/ 3225964 w 5974007"/>
              <a:gd name="connsiteY6" fmla="*/ 0 h 592178"/>
              <a:gd name="connsiteX7" fmla="*/ 3942845 w 5974007"/>
              <a:gd name="connsiteY7" fmla="*/ 0 h 592178"/>
              <a:gd name="connsiteX8" fmla="*/ 4659725 w 5974007"/>
              <a:gd name="connsiteY8" fmla="*/ 0 h 592178"/>
              <a:gd name="connsiteX9" fmla="*/ 5376606 w 5974007"/>
              <a:gd name="connsiteY9" fmla="*/ 0 h 592178"/>
              <a:gd name="connsiteX10" fmla="*/ 5974007 w 5974007"/>
              <a:gd name="connsiteY10" fmla="*/ 0 h 592178"/>
              <a:gd name="connsiteX11" fmla="*/ 5974007 w 5974007"/>
              <a:gd name="connsiteY11" fmla="*/ 592178 h 592178"/>
              <a:gd name="connsiteX12" fmla="*/ 5257126 w 5974007"/>
              <a:gd name="connsiteY12" fmla="*/ 592178 h 592178"/>
              <a:gd name="connsiteX13" fmla="*/ 4779206 w 5974007"/>
              <a:gd name="connsiteY13" fmla="*/ 592178 h 592178"/>
              <a:gd name="connsiteX14" fmla="*/ 4181805 w 5974007"/>
              <a:gd name="connsiteY14" fmla="*/ 592178 h 592178"/>
              <a:gd name="connsiteX15" fmla="*/ 3584404 w 5974007"/>
              <a:gd name="connsiteY15" fmla="*/ 592178 h 592178"/>
              <a:gd name="connsiteX16" fmla="*/ 3046744 w 5974007"/>
              <a:gd name="connsiteY16" fmla="*/ 592178 h 592178"/>
              <a:gd name="connsiteX17" fmla="*/ 2449343 w 5974007"/>
              <a:gd name="connsiteY17" fmla="*/ 592178 h 592178"/>
              <a:gd name="connsiteX18" fmla="*/ 1911682 w 5974007"/>
              <a:gd name="connsiteY18" fmla="*/ 592178 h 592178"/>
              <a:gd name="connsiteX19" fmla="*/ 1433762 w 5974007"/>
              <a:gd name="connsiteY19" fmla="*/ 592178 h 592178"/>
              <a:gd name="connsiteX20" fmla="*/ 776621 w 5974007"/>
              <a:gd name="connsiteY20" fmla="*/ 592178 h 592178"/>
              <a:gd name="connsiteX21" fmla="*/ 0 w 5974007"/>
              <a:gd name="connsiteY21" fmla="*/ 592178 h 592178"/>
              <a:gd name="connsiteX22" fmla="*/ 0 w 5974007"/>
              <a:gd name="connsiteY22" fmla="*/ 0 h 59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74007" h="592178" fill="none" extrusionOk="0">
                <a:moveTo>
                  <a:pt x="0" y="0"/>
                </a:moveTo>
                <a:cubicBezTo>
                  <a:pt x="115686" y="-17085"/>
                  <a:pt x="324134" y="22935"/>
                  <a:pt x="537661" y="0"/>
                </a:cubicBezTo>
                <a:cubicBezTo>
                  <a:pt x="751188" y="-22935"/>
                  <a:pt x="806511" y="43471"/>
                  <a:pt x="1075321" y="0"/>
                </a:cubicBezTo>
                <a:cubicBezTo>
                  <a:pt x="1344131" y="-43471"/>
                  <a:pt x="1420276" y="23503"/>
                  <a:pt x="1553242" y="0"/>
                </a:cubicBezTo>
                <a:cubicBezTo>
                  <a:pt x="1686208" y="-23503"/>
                  <a:pt x="1882102" y="33976"/>
                  <a:pt x="2150643" y="0"/>
                </a:cubicBezTo>
                <a:cubicBezTo>
                  <a:pt x="2419184" y="-33976"/>
                  <a:pt x="2372610" y="13935"/>
                  <a:pt x="2568823" y="0"/>
                </a:cubicBezTo>
                <a:cubicBezTo>
                  <a:pt x="2765036" y="-13935"/>
                  <a:pt x="3046054" y="16825"/>
                  <a:pt x="3225964" y="0"/>
                </a:cubicBezTo>
                <a:cubicBezTo>
                  <a:pt x="3405874" y="-16825"/>
                  <a:pt x="3634914" y="7336"/>
                  <a:pt x="3942845" y="0"/>
                </a:cubicBezTo>
                <a:cubicBezTo>
                  <a:pt x="4250776" y="-7336"/>
                  <a:pt x="4386248" y="15721"/>
                  <a:pt x="4659725" y="0"/>
                </a:cubicBezTo>
                <a:cubicBezTo>
                  <a:pt x="4933202" y="-15721"/>
                  <a:pt x="5066503" y="63141"/>
                  <a:pt x="5376606" y="0"/>
                </a:cubicBezTo>
                <a:cubicBezTo>
                  <a:pt x="5686709" y="-63141"/>
                  <a:pt x="5800901" y="61035"/>
                  <a:pt x="5974007" y="0"/>
                </a:cubicBezTo>
                <a:cubicBezTo>
                  <a:pt x="6035162" y="192563"/>
                  <a:pt x="5931351" y="341045"/>
                  <a:pt x="5974007" y="592178"/>
                </a:cubicBezTo>
                <a:cubicBezTo>
                  <a:pt x="5690275" y="597406"/>
                  <a:pt x="5448950" y="549126"/>
                  <a:pt x="5257126" y="592178"/>
                </a:cubicBezTo>
                <a:cubicBezTo>
                  <a:pt x="5065302" y="635230"/>
                  <a:pt x="4929131" y="568448"/>
                  <a:pt x="4779206" y="592178"/>
                </a:cubicBezTo>
                <a:cubicBezTo>
                  <a:pt x="4629281" y="615908"/>
                  <a:pt x="4364775" y="555074"/>
                  <a:pt x="4181805" y="592178"/>
                </a:cubicBezTo>
                <a:cubicBezTo>
                  <a:pt x="3998835" y="629282"/>
                  <a:pt x="3859660" y="589139"/>
                  <a:pt x="3584404" y="592178"/>
                </a:cubicBezTo>
                <a:cubicBezTo>
                  <a:pt x="3309148" y="595217"/>
                  <a:pt x="3189410" y="573540"/>
                  <a:pt x="3046744" y="592178"/>
                </a:cubicBezTo>
                <a:cubicBezTo>
                  <a:pt x="2904078" y="610816"/>
                  <a:pt x="2592262" y="567701"/>
                  <a:pt x="2449343" y="592178"/>
                </a:cubicBezTo>
                <a:cubicBezTo>
                  <a:pt x="2306424" y="616655"/>
                  <a:pt x="2124697" y="549048"/>
                  <a:pt x="1911682" y="592178"/>
                </a:cubicBezTo>
                <a:cubicBezTo>
                  <a:pt x="1698667" y="635308"/>
                  <a:pt x="1536309" y="577154"/>
                  <a:pt x="1433762" y="592178"/>
                </a:cubicBezTo>
                <a:cubicBezTo>
                  <a:pt x="1331215" y="607202"/>
                  <a:pt x="1050121" y="522550"/>
                  <a:pt x="776621" y="592178"/>
                </a:cubicBezTo>
                <a:cubicBezTo>
                  <a:pt x="503121" y="661806"/>
                  <a:pt x="322406" y="564740"/>
                  <a:pt x="0" y="592178"/>
                </a:cubicBezTo>
                <a:cubicBezTo>
                  <a:pt x="-67590" y="455461"/>
                  <a:pt x="70810" y="147273"/>
                  <a:pt x="0" y="0"/>
                </a:cubicBezTo>
                <a:close/>
              </a:path>
              <a:path w="5974007" h="592178" stroke="0" extrusionOk="0">
                <a:moveTo>
                  <a:pt x="0" y="0"/>
                </a:moveTo>
                <a:cubicBezTo>
                  <a:pt x="244454" y="-9359"/>
                  <a:pt x="393062" y="55251"/>
                  <a:pt x="537661" y="0"/>
                </a:cubicBezTo>
                <a:cubicBezTo>
                  <a:pt x="682260" y="-55251"/>
                  <a:pt x="903267" y="39738"/>
                  <a:pt x="1135061" y="0"/>
                </a:cubicBezTo>
                <a:cubicBezTo>
                  <a:pt x="1366855" y="-39738"/>
                  <a:pt x="1527765" y="19762"/>
                  <a:pt x="1732462" y="0"/>
                </a:cubicBezTo>
                <a:cubicBezTo>
                  <a:pt x="1937159" y="-19762"/>
                  <a:pt x="2033672" y="33575"/>
                  <a:pt x="2270123" y="0"/>
                </a:cubicBezTo>
                <a:cubicBezTo>
                  <a:pt x="2506574" y="-33575"/>
                  <a:pt x="2551560" y="17917"/>
                  <a:pt x="2688303" y="0"/>
                </a:cubicBezTo>
                <a:cubicBezTo>
                  <a:pt x="2825046" y="-17917"/>
                  <a:pt x="2996664" y="28569"/>
                  <a:pt x="3225964" y="0"/>
                </a:cubicBezTo>
                <a:cubicBezTo>
                  <a:pt x="3455264" y="-28569"/>
                  <a:pt x="3592708" y="4891"/>
                  <a:pt x="3763624" y="0"/>
                </a:cubicBezTo>
                <a:cubicBezTo>
                  <a:pt x="3934540" y="-4891"/>
                  <a:pt x="4117867" y="14800"/>
                  <a:pt x="4301285" y="0"/>
                </a:cubicBezTo>
                <a:cubicBezTo>
                  <a:pt x="4484703" y="-14800"/>
                  <a:pt x="4781902" y="60227"/>
                  <a:pt x="5018166" y="0"/>
                </a:cubicBezTo>
                <a:cubicBezTo>
                  <a:pt x="5254430" y="-60227"/>
                  <a:pt x="5737230" y="57325"/>
                  <a:pt x="5974007" y="0"/>
                </a:cubicBezTo>
                <a:cubicBezTo>
                  <a:pt x="5984689" y="286712"/>
                  <a:pt x="5942637" y="368020"/>
                  <a:pt x="5974007" y="592178"/>
                </a:cubicBezTo>
                <a:cubicBezTo>
                  <a:pt x="5821278" y="634298"/>
                  <a:pt x="5684242" y="563399"/>
                  <a:pt x="5555827" y="592178"/>
                </a:cubicBezTo>
                <a:cubicBezTo>
                  <a:pt x="5427412" y="620957"/>
                  <a:pt x="5252786" y="545245"/>
                  <a:pt x="5018166" y="592178"/>
                </a:cubicBezTo>
                <a:cubicBezTo>
                  <a:pt x="4783546" y="639111"/>
                  <a:pt x="4567424" y="553624"/>
                  <a:pt x="4420765" y="592178"/>
                </a:cubicBezTo>
                <a:cubicBezTo>
                  <a:pt x="4274106" y="630732"/>
                  <a:pt x="4107898" y="558594"/>
                  <a:pt x="3823364" y="592178"/>
                </a:cubicBezTo>
                <a:cubicBezTo>
                  <a:pt x="3538830" y="625762"/>
                  <a:pt x="3339303" y="573844"/>
                  <a:pt x="3166224" y="592178"/>
                </a:cubicBezTo>
                <a:cubicBezTo>
                  <a:pt x="2993145" y="610512"/>
                  <a:pt x="2859691" y="535886"/>
                  <a:pt x="2688303" y="592178"/>
                </a:cubicBezTo>
                <a:cubicBezTo>
                  <a:pt x="2516915" y="648470"/>
                  <a:pt x="2265085" y="549105"/>
                  <a:pt x="2031162" y="592178"/>
                </a:cubicBezTo>
                <a:cubicBezTo>
                  <a:pt x="1797239" y="635251"/>
                  <a:pt x="1687062" y="564042"/>
                  <a:pt x="1374022" y="592178"/>
                </a:cubicBezTo>
                <a:cubicBezTo>
                  <a:pt x="1060982" y="620314"/>
                  <a:pt x="1129735" y="586171"/>
                  <a:pt x="896101" y="592178"/>
                </a:cubicBezTo>
                <a:cubicBezTo>
                  <a:pt x="662467" y="598185"/>
                  <a:pt x="221955" y="514200"/>
                  <a:pt x="0" y="592178"/>
                </a:cubicBezTo>
                <a:cubicBezTo>
                  <a:pt x="-48103" y="336269"/>
                  <a:pt x="66789" y="171987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PagePosts.js </a:t>
            </a:r>
            <a:r>
              <a:rPr lang="fr-FR" sz="2200" dirty="0"/>
              <a:t>(page des </a:t>
            </a:r>
            <a:r>
              <a:rPr lang="fr-FR" sz="2200" dirty="0" err="1"/>
              <a:t>posts</a:t>
            </a:r>
            <a:r>
              <a:rPr lang="fr-FR" sz="2200" dirty="0"/>
              <a:t> du réseau)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5893A270-39CB-4ADE-BA50-33615F323FDE}"/>
              </a:ext>
            </a:extLst>
          </p:cNvPr>
          <p:cNvSpPr txBox="1">
            <a:spLocks/>
          </p:cNvSpPr>
          <p:nvPr/>
        </p:nvSpPr>
        <p:spPr>
          <a:xfrm>
            <a:off x="3718148" y="6216303"/>
            <a:ext cx="2916507" cy="485809"/>
          </a:xfrm>
          <a:custGeom>
            <a:avLst/>
            <a:gdLst>
              <a:gd name="connsiteX0" fmla="*/ 0 w 2916507"/>
              <a:gd name="connsiteY0" fmla="*/ 0 h 485809"/>
              <a:gd name="connsiteX1" fmla="*/ 524971 w 2916507"/>
              <a:gd name="connsiteY1" fmla="*/ 0 h 485809"/>
              <a:gd name="connsiteX2" fmla="*/ 1108273 w 2916507"/>
              <a:gd name="connsiteY2" fmla="*/ 0 h 485809"/>
              <a:gd name="connsiteX3" fmla="*/ 1604079 w 2916507"/>
              <a:gd name="connsiteY3" fmla="*/ 0 h 485809"/>
              <a:gd name="connsiteX4" fmla="*/ 2158215 w 2916507"/>
              <a:gd name="connsiteY4" fmla="*/ 0 h 485809"/>
              <a:gd name="connsiteX5" fmla="*/ 2916507 w 2916507"/>
              <a:gd name="connsiteY5" fmla="*/ 0 h 485809"/>
              <a:gd name="connsiteX6" fmla="*/ 2916507 w 2916507"/>
              <a:gd name="connsiteY6" fmla="*/ 485809 h 485809"/>
              <a:gd name="connsiteX7" fmla="*/ 2304041 w 2916507"/>
              <a:gd name="connsiteY7" fmla="*/ 485809 h 485809"/>
              <a:gd name="connsiteX8" fmla="*/ 1720739 w 2916507"/>
              <a:gd name="connsiteY8" fmla="*/ 485809 h 485809"/>
              <a:gd name="connsiteX9" fmla="*/ 1166603 w 2916507"/>
              <a:gd name="connsiteY9" fmla="*/ 485809 h 485809"/>
              <a:gd name="connsiteX10" fmla="*/ 583301 w 2916507"/>
              <a:gd name="connsiteY10" fmla="*/ 485809 h 485809"/>
              <a:gd name="connsiteX11" fmla="*/ 0 w 2916507"/>
              <a:gd name="connsiteY11" fmla="*/ 485809 h 485809"/>
              <a:gd name="connsiteX12" fmla="*/ 0 w 2916507"/>
              <a:gd name="connsiteY12" fmla="*/ 0 h 48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16507" h="485809" fill="none" extrusionOk="0">
                <a:moveTo>
                  <a:pt x="0" y="0"/>
                </a:moveTo>
                <a:cubicBezTo>
                  <a:pt x="224705" y="-2287"/>
                  <a:pt x="384435" y="58124"/>
                  <a:pt x="524971" y="0"/>
                </a:cubicBezTo>
                <a:cubicBezTo>
                  <a:pt x="665507" y="-58124"/>
                  <a:pt x="830678" y="13774"/>
                  <a:pt x="1108273" y="0"/>
                </a:cubicBezTo>
                <a:cubicBezTo>
                  <a:pt x="1385868" y="-13774"/>
                  <a:pt x="1374367" y="58659"/>
                  <a:pt x="1604079" y="0"/>
                </a:cubicBezTo>
                <a:cubicBezTo>
                  <a:pt x="1833791" y="-58659"/>
                  <a:pt x="1986996" y="60870"/>
                  <a:pt x="2158215" y="0"/>
                </a:cubicBezTo>
                <a:cubicBezTo>
                  <a:pt x="2329434" y="-60870"/>
                  <a:pt x="2681117" y="40339"/>
                  <a:pt x="2916507" y="0"/>
                </a:cubicBezTo>
                <a:cubicBezTo>
                  <a:pt x="2946088" y="119923"/>
                  <a:pt x="2910141" y="361110"/>
                  <a:pt x="2916507" y="485809"/>
                </a:cubicBezTo>
                <a:cubicBezTo>
                  <a:pt x="2612970" y="553624"/>
                  <a:pt x="2472074" y="469105"/>
                  <a:pt x="2304041" y="485809"/>
                </a:cubicBezTo>
                <a:cubicBezTo>
                  <a:pt x="2136008" y="502513"/>
                  <a:pt x="1856013" y="436740"/>
                  <a:pt x="1720739" y="485809"/>
                </a:cubicBezTo>
                <a:cubicBezTo>
                  <a:pt x="1585465" y="534878"/>
                  <a:pt x="1345174" y="422431"/>
                  <a:pt x="1166603" y="485809"/>
                </a:cubicBezTo>
                <a:cubicBezTo>
                  <a:pt x="988032" y="549187"/>
                  <a:pt x="853384" y="455620"/>
                  <a:pt x="583301" y="485809"/>
                </a:cubicBezTo>
                <a:cubicBezTo>
                  <a:pt x="313218" y="515998"/>
                  <a:pt x="235513" y="433670"/>
                  <a:pt x="0" y="485809"/>
                </a:cubicBezTo>
                <a:cubicBezTo>
                  <a:pt x="-22130" y="294451"/>
                  <a:pt x="16210" y="158695"/>
                  <a:pt x="0" y="0"/>
                </a:cubicBezTo>
                <a:close/>
              </a:path>
              <a:path w="2916507" h="485809" stroke="0" extrusionOk="0">
                <a:moveTo>
                  <a:pt x="0" y="0"/>
                </a:moveTo>
                <a:cubicBezTo>
                  <a:pt x="167278" y="-64262"/>
                  <a:pt x="401657" y="21425"/>
                  <a:pt x="554136" y="0"/>
                </a:cubicBezTo>
                <a:cubicBezTo>
                  <a:pt x="706615" y="-21425"/>
                  <a:pt x="936387" y="31380"/>
                  <a:pt x="1137438" y="0"/>
                </a:cubicBezTo>
                <a:cubicBezTo>
                  <a:pt x="1338489" y="-31380"/>
                  <a:pt x="1450214" y="58884"/>
                  <a:pt x="1720739" y="0"/>
                </a:cubicBezTo>
                <a:cubicBezTo>
                  <a:pt x="1991264" y="-58884"/>
                  <a:pt x="2034813" y="60389"/>
                  <a:pt x="2274875" y="0"/>
                </a:cubicBezTo>
                <a:cubicBezTo>
                  <a:pt x="2514937" y="-60389"/>
                  <a:pt x="2747075" y="62814"/>
                  <a:pt x="2916507" y="0"/>
                </a:cubicBezTo>
                <a:cubicBezTo>
                  <a:pt x="2963849" y="176553"/>
                  <a:pt x="2877020" y="349736"/>
                  <a:pt x="2916507" y="485809"/>
                </a:cubicBezTo>
                <a:cubicBezTo>
                  <a:pt x="2764470" y="548152"/>
                  <a:pt x="2479476" y="424237"/>
                  <a:pt x="2333206" y="485809"/>
                </a:cubicBezTo>
                <a:cubicBezTo>
                  <a:pt x="2186936" y="547381"/>
                  <a:pt x="1959895" y="452202"/>
                  <a:pt x="1808234" y="485809"/>
                </a:cubicBezTo>
                <a:cubicBezTo>
                  <a:pt x="1656573" y="519416"/>
                  <a:pt x="1453446" y="459724"/>
                  <a:pt x="1312428" y="485809"/>
                </a:cubicBezTo>
                <a:cubicBezTo>
                  <a:pt x="1171410" y="511894"/>
                  <a:pt x="1023595" y="474137"/>
                  <a:pt x="758292" y="485809"/>
                </a:cubicBezTo>
                <a:cubicBezTo>
                  <a:pt x="492989" y="497481"/>
                  <a:pt x="328529" y="419988"/>
                  <a:pt x="0" y="485809"/>
                </a:cubicBezTo>
                <a:cubicBezTo>
                  <a:pt x="-25080" y="295028"/>
                  <a:pt x="32590" y="122651"/>
                  <a:pt x="0" y="0"/>
                </a:cubicBezTo>
                <a:close/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Posts.js </a:t>
            </a:r>
            <a:r>
              <a:rPr lang="fr-FR" sz="1800" dirty="0"/>
              <a:t>(liste des </a:t>
            </a:r>
            <a:r>
              <a:rPr lang="fr-FR" sz="1800" dirty="0" err="1"/>
              <a:t>posts</a:t>
            </a:r>
            <a:r>
              <a:rPr lang="fr-FR" sz="1800" dirty="0"/>
              <a:t>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75EFA3D-3A21-4473-8B7E-AFDFC03289A2}"/>
              </a:ext>
            </a:extLst>
          </p:cNvPr>
          <p:cNvCxnSpPr>
            <a:cxnSpLocks/>
          </p:cNvCxnSpPr>
          <p:nvPr/>
        </p:nvCxnSpPr>
        <p:spPr>
          <a:xfrm flipV="1">
            <a:off x="4754957" y="5535442"/>
            <a:ext cx="0" cy="671011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2B5E8395-A016-441E-B70B-5A3BD9E516CB}"/>
              </a:ext>
            </a:extLst>
          </p:cNvPr>
          <p:cNvSpPr txBox="1">
            <a:spLocks/>
          </p:cNvSpPr>
          <p:nvPr/>
        </p:nvSpPr>
        <p:spPr>
          <a:xfrm>
            <a:off x="3129370" y="3213172"/>
            <a:ext cx="5629338" cy="1159183"/>
          </a:xfrm>
          <a:custGeom>
            <a:avLst/>
            <a:gdLst>
              <a:gd name="connsiteX0" fmla="*/ 0 w 5629338"/>
              <a:gd name="connsiteY0" fmla="*/ 0 h 1159183"/>
              <a:gd name="connsiteX1" fmla="*/ 562934 w 5629338"/>
              <a:gd name="connsiteY1" fmla="*/ 0 h 1159183"/>
              <a:gd name="connsiteX2" fmla="*/ 1013281 w 5629338"/>
              <a:gd name="connsiteY2" fmla="*/ 0 h 1159183"/>
              <a:gd name="connsiteX3" fmla="*/ 1576215 w 5629338"/>
              <a:gd name="connsiteY3" fmla="*/ 0 h 1159183"/>
              <a:gd name="connsiteX4" fmla="*/ 2195442 w 5629338"/>
              <a:gd name="connsiteY4" fmla="*/ 0 h 1159183"/>
              <a:gd name="connsiteX5" fmla="*/ 2645789 w 5629338"/>
              <a:gd name="connsiteY5" fmla="*/ 0 h 1159183"/>
              <a:gd name="connsiteX6" fmla="*/ 3152429 w 5629338"/>
              <a:gd name="connsiteY6" fmla="*/ 0 h 1159183"/>
              <a:gd name="connsiteX7" fmla="*/ 3659070 w 5629338"/>
              <a:gd name="connsiteY7" fmla="*/ 0 h 1159183"/>
              <a:gd name="connsiteX8" fmla="*/ 4222004 w 5629338"/>
              <a:gd name="connsiteY8" fmla="*/ 0 h 1159183"/>
              <a:gd name="connsiteX9" fmla="*/ 4672351 w 5629338"/>
              <a:gd name="connsiteY9" fmla="*/ 0 h 1159183"/>
              <a:gd name="connsiteX10" fmla="*/ 5122698 w 5629338"/>
              <a:gd name="connsiteY10" fmla="*/ 0 h 1159183"/>
              <a:gd name="connsiteX11" fmla="*/ 5629338 w 5629338"/>
              <a:gd name="connsiteY11" fmla="*/ 0 h 1159183"/>
              <a:gd name="connsiteX12" fmla="*/ 5629338 w 5629338"/>
              <a:gd name="connsiteY12" fmla="*/ 556408 h 1159183"/>
              <a:gd name="connsiteX13" fmla="*/ 5629338 w 5629338"/>
              <a:gd name="connsiteY13" fmla="*/ 1159183 h 1159183"/>
              <a:gd name="connsiteX14" fmla="*/ 5178991 w 5629338"/>
              <a:gd name="connsiteY14" fmla="*/ 1159183 h 1159183"/>
              <a:gd name="connsiteX15" fmla="*/ 4672351 w 5629338"/>
              <a:gd name="connsiteY15" fmla="*/ 1159183 h 1159183"/>
              <a:gd name="connsiteX16" fmla="*/ 4053123 w 5629338"/>
              <a:gd name="connsiteY16" fmla="*/ 1159183 h 1159183"/>
              <a:gd name="connsiteX17" fmla="*/ 3433896 w 5629338"/>
              <a:gd name="connsiteY17" fmla="*/ 1159183 h 1159183"/>
              <a:gd name="connsiteX18" fmla="*/ 3039843 w 5629338"/>
              <a:gd name="connsiteY18" fmla="*/ 1159183 h 1159183"/>
              <a:gd name="connsiteX19" fmla="*/ 2420615 w 5629338"/>
              <a:gd name="connsiteY19" fmla="*/ 1159183 h 1159183"/>
              <a:gd name="connsiteX20" fmla="*/ 1801388 w 5629338"/>
              <a:gd name="connsiteY20" fmla="*/ 1159183 h 1159183"/>
              <a:gd name="connsiteX21" fmla="*/ 1182161 w 5629338"/>
              <a:gd name="connsiteY21" fmla="*/ 1159183 h 1159183"/>
              <a:gd name="connsiteX22" fmla="*/ 675521 w 5629338"/>
              <a:gd name="connsiteY22" fmla="*/ 1159183 h 1159183"/>
              <a:gd name="connsiteX23" fmla="*/ 0 w 5629338"/>
              <a:gd name="connsiteY23" fmla="*/ 1159183 h 1159183"/>
              <a:gd name="connsiteX24" fmla="*/ 0 w 5629338"/>
              <a:gd name="connsiteY24" fmla="*/ 614367 h 1159183"/>
              <a:gd name="connsiteX25" fmla="*/ 0 w 5629338"/>
              <a:gd name="connsiteY25" fmla="*/ 0 h 115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29338" h="1159183" fill="none" extrusionOk="0">
                <a:moveTo>
                  <a:pt x="0" y="0"/>
                </a:moveTo>
                <a:cubicBezTo>
                  <a:pt x="241820" y="-15148"/>
                  <a:pt x="363561" y="27021"/>
                  <a:pt x="562934" y="0"/>
                </a:cubicBezTo>
                <a:cubicBezTo>
                  <a:pt x="762307" y="-27021"/>
                  <a:pt x="839787" y="1397"/>
                  <a:pt x="1013281" y="0"/>
                </a:cubicBezTo>
                <a:cubicBezTo>
                  <a:pt x="1186775" y="-1397"/>
                  <a:pt x="1440677" y="59613"/>
                  <a:pt x="1576215" y="0"/>
                </a:cubicBezTo>
                <a:cubicBezTo>
                  <a:pt x="1711753" y="-59613"/>
                  <a:pt x="1932133" y="8098"/>
                  <a:pt x="2195442" y="0"/>
                </a:cubicBezTo>
                <a:cubicBezTo>
                  <a:pt x="2458751" y="-8098"/>
                  <a:pt x="2475557" y="43079"/>
                  <a:pt x="2645789" y="0"/>
                </a:cubicBezTo>
                <a:cubicBezTo>
                  <a:pt x="2816021" y="-43079"/>
                  <a:pt x="2970799" y="45313"/>
                  <a:pt x="3152429" y="0"/>
                </a:cubicBezTo>
                <a:cubicBezTo>
                  <a:pt x="3334059" y="-45313"/>
                  <a:pt x="3436317" y="20021"/>
                  <a:pt x="3659070" y="0"/>
                </a:cubicBezTo>
                <a:cubicBezTo>
                  <a:pt x="3881823" y="-20021"/>
                  <a:pt x="3958463" y="22340"/>
                  <a:pt x="4222004" y="0"/>
                </a:cubicBezTo>
                <a:cubicBezTo>
                  <a:pt x="4485545" y="-22340"/>
                  <a:pt x="4574735" y="32069"/>
                  <a:pt x="4672351" y="0"/>
                </a:cubicBezTo>
                <a:cubicBezTo>
                  <a:pt x="4769967" y="-32069"/>
                  <a:pt x="4902146" y="19232"/>
                  <a:pt x="5122698" y="0"/>
                </a:cubicBezTo>
                <a:cubicBezTo>
                  <a:pt x="5343250" y="-19232"/>
                  <a:pt x="5467682" y="24495"/>
                  <a:pt x="5629338" y="0"/>
                </a:cubicBezTo>
                <a:cubicBezTo>
                  <a:pt x="5655521" y="145199"/>
                  <a:pt x="5564414" y="290736"/>
                  <a:pt x="5629338" y="556408"/>
                </a:cubicBezTo>
                <a:cubicBezTo>
                  <a:pt x="5694262" y="822080"/>
                  <a:pt x="5578766" y="868090"/>
                  <a:pt x="5629338" y="1159183"/>
                </a:cubicBezTo>
                <a:cubicBezTo>
                  <a:pt x="5445371" y="1179395"/>
                  <a:pt x="5336329" y="1154836"/>
                  <a:pt x="5178991" y="1159183"/>
                </a:cubicBezTo>
                <a:cubicBezTo>
                  <a:pt x="5021653" y="1163530"/>
                  <a:pt x="4904309" y="1147355"/>
                  <a:pt x="4672351" y="1159183"/>
                </a:cubicBezTo>
                <a:cubicBezTo>
                  <a:pt x="4440393" y="1171011"/>
                  <a:pt x="4317701" y="1094955"/>
                  <a:pt x="4053123" y="1159183"/>
                </a:cubicBezTo>
                <a:cubicBezTo>
                  <a:pt x="3788545" y="1223411"/>
                  <a:pt x="3609503" y="1149681"/>
                  <a:pt x="3433896" y="1159183"/>
                </a:cubicBezTo>
                <a:cubicBezTo>
                  <a:pt x="3258289" y="1168685"/>
                  <a:pt x="3190323" y="1123806"/>
                  <a:pt x="3039843" y="1159183"/>
                </a:cubicBezTo>
                <a:cubicBezTo>
                  <a:pt x="2889363" y="1194560"/>
                  <a:pt x="2574181" y="1110776"/>
                  <a:pt x="2420615" y="1159183"/>
                </a:cubicBezTo>
                <a:cubicBezTo>
                  <a:pt x="2267049" y="1207590"/>
                  <a:pt x="1971516" y="1125809"/>
                  <a:pt x="1801388" y="1159183"/>
                </a:cubicBezTo>
                <a:cubicBezTo>
                  <a:pt x="1631260" y="1192557"/>
                  <a:pt x="1316668" y="1123382"/>
                  <a:pt x="1182161" y="1159183"/>
                </a:cubicBezTo>
                <a:cubicBezTo>
                  <a:pt x="1047654" y="1194984"/>
                  <a:pt x="913878" y="1130726"/>
                  <a:pt x="675521" y="1159183"/>
                </a:cubicBezTo>
                <a:cubicBezTo>
                  <a:pt x="437164" y="1187640"/>
                  <a:pt x="144756" y="1131234"/>
                  <a:pt x="0" y="1159183"/>
                </a:cubicBezTo>
                <a:cubicBezTo>
                  <a:pt x="-16481" y="918092"/>
                  <a:pt x="51715" y="773518"/>
                  <a:pt x="0" y="614367"/>
                </a:cubicBezTo>
                <a:cubicBezTo>
                  <a:pt x="-51715" y="455216"/>
                  <a:pt x="19684" y="282537"/>
                  <a:pt x="0" y="0"/>
                </a:cubicBezTo>
                <a:close/>
              </a:path>
              <a:path w="5629338" h="1159183" stroke="0" extrusionOk="0">
                <a:moveTo>
                  <a:pt x="0" y="0"/>
                </a:moveTo>
                <a:cubicBezTo>
                  <a:pt x="159818" y="-42642"/>
                  <a:pt x="285061" y="43582"/>
                  <a:pt x="506640" y="0"/>
                </a:cubicBezTo>
                <a:cubicBezTo>
                  <a:pt x="728219" y="-43582"/>
                  <a:pt x="967407" y="47910"/>
                  <a:pt x="1182161" y="0"/>
                </a:cubicBezTo>
                <a:cubicBezTo>
                  <a:pt x="1396915" y="-47910"/>
                  <a:pt x="1440777" y="28732"/>
                  <a:pt x="1576215" y="0"/>
                </a:cubicBezTo>
                <a:cubicBezTo>
                  <a:pt x="1711653" y="-28732"/>
                  <a:pt x="1957607" y="24148"/>
                  <a:pt x="2195442" y="0"/>
                </a:cubicBezTo>
                <a:cubicBezTo>
                  <a:pt x="2433277" y="-24148"/>
                  <a:pt x="2701989" y="11142"/>
                  <a:pt x="2870962" y="0"/>
                </a:cubicBezTo>
                <a:cubicBezTo>
                  <a:pt x="3039935" y="-11142"/>
                  <a:pt x="3340786" y="66908"/>
                  <a:pt x="3490190" y="0"/>
                </a:cubicBezTo>
                <a:cubicBezTo>
                  <a:pt x="3639594" y="-66908"/>
                  <a:pt x="3835786" y="47882"/>
                  <a:pt x="3996830" y="0"/>
                </a:cubicBezTo>
                <a:cubicBezTo>
                  <a:pt x="4157874" y="-47882"/>
                  <a:pt x="4349028" y="14934"/>
                  <a:pt x="4503470" y="0"/>
                </a:cubicBezTo>
                <a:cubicBezTo>
                  <a:pt x="4657912" y="-14934"/>
                  <a:pt x="4991450" y="58425"/>
                  <a:pt x="5122698" y="0"/>
                </a:cubicBezTo>
                <a:cubicBezTo>
                  <a:pt x="5253946" y="-58425"/>
                  <a:pt x="5515142" y="49833"/>
                  <a:pt x="5629338" y="0"/>
                </a:cubicBezTo>
                <a:cubicBezTo>
                  <a:pt x="5673420" y="176614"/>
                  <a:pt x="5572788" y="293647"/>
                  <a:pt x="5629338" y="579592"/>
                </a:cubicBezTo>
                <a:cubicBezTo>
                  <a:pt x="5685888" y="865537"/>
                  <a:pt x="5617203" y="980602"/>
                  <a:pt x="5629338" y="1159183"/>
                </a:cubicBezTo>
                <a:cubicBezTo>
                  <a:pt x="5483759" y="1205722"/>
                  <a:pt x="5250057" y="1101926"/>
                  <a:pt x="5066404" y="1159183"/>
                </a:cubicBezTo>
                <a:cubicBezTo>
                  <a:pt x="4882751" y="1216440"/>
                  <a:pt x="4844128" y="1140908"/>
                  <a:pt x="4672351" y="1159183"/>
                </a:cubicBezTo>
                <a:cubicBezTo>
                  <a:pt x="4500574" y="1177458"/>
                  <a:pt x="4243688" y="1098789"/>
                  <a:pt x="4109417" y="1159183"/>
                </a:cubicBezTo>
                <a:cubicBezTo>
                  <a:pt x="3975146" y="1219577"/>
                  <a:pt x="3691925" y="1134163"/>
                  <a:pt x="3546483" y="1159183"/>
                </a:cubicBezTo>
                <a:cubicBezTo>
                  <a:pt x="3401041" y="1184203"/>
                  <a:pt x="3101298" y="1100029"/>
                  <a:pt x="2927256" y="1159183"/>
                </a:cubicBezTo>
                <a:cubicBezTo>
                  <a:pt x="2753214" y="1218337"/>
                  <a:pt x="2633159" y="1143847"/>
                  <a:pt x="2420615" y="1159183"/>
                </a:cubicBezTo>
                <a:cubicBezTo>
                  <a:pt x="2208071" y="1174519"/>
                  <a:pt x="2138522" y="1131119"/>
                  <a:pt x="2026562" y="1159183"/>
                </a:cubicBezTo>
                <a:cubicBezTo>
                  <a:pt x="1914602" y="1187247"/>
                  <a:pt x="1647834" y="1111952"/>
                  <a:pt x="1407335" y="1159183"/>
                </a:cubicBezTo>
                <a:cubicBezTo>
                  <a:pt x="1166836" y="1206414"/>
                  <a:pt x="953961" y="1092015"/>
                  <a:pt x="788107" y="1159183"/>
                </a:cubicBezTo>
                <a:cubicBezTo>
                  <a:pt x="622253" y="1226351"/>
                  <a:pt x="302267" y="1068449"/>
                  <a:pt x="0" y="1159183"/>
                </a:cubicBezTo>
                <a:cubicBezTo>
                  <a:pt x="-61886" y="899868"/>
                  <a:pt x="39299" y="812213"/>
                  <a:pt x="0" y="602775"/>
                </a:cubicBezTo>
                <a:cubicBezTo>
                  <a:pt x="-39299" y="393337"/>
                  <a:pt x="4975" y="18816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42711868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C332D66-685F-4A2B-9763-7819E49E3169}"/>
              </a:ext>
            </a:extLst>
          </p:cNvPr>
          <p:cNvSpPr txBox="1">
            <a:spLocks/>
          </p:cNvSpPr>
          <p:nvPr/>
        </p:nvSpPr>
        <p:spPr>
          <a:xfrm>
            <a:off x="7601208" y="5840063"/>
            <a:ext cx="4554591" cy="957784"/>
          </a:xfrm>
          <a:custGeom>
            <a:avLst/>
            <a:gdLst>
              <a:gd name="connsiteX0" fmla="*/ 0 w 4554591"/>
              <a:gd name="connsiteY0" fmla="*/ 0 h 957784"/>
              <a:gd name="connsiteX1" fmla="*/ 614870 w 4554591"/>
              <a:gd name="connsiteY1" fmla="*/ 0 h 957784"/>
              <a:gd name="connsiteX2" fmla="*/ 1047556 w 4554591"/>
              <a:gd name="connsiteY2" fmla="*/ 0 h 957784"/>
              <a:gd name="connsiteX3" fmla="*/ 1616880 w 4554591"/>
              <a:gd name="connsiteY3" fmla="*/ 0 h 957784"/>
              <a:gd name="connsiteX4" fmla="*/ 2140658 w 4554591"/>
              <a:gd name="connsiteY4" fmla="*/ 0 h 957784"/>
              <a:gd name="connsiteX5" fmla="*/ 2618890 w 4554591"/>
              <a:gd name="connsiteY5" fmla="*/ 0 h 957784"/>
              <a:gd name="connsiteX6" fmla="*/ 3188214 w 4554591"/>
              <a:gd name="connsiteY6" fmla="*/ 0 h 957784"/>
              <a:gd name="connsiteX7" fmla="*/ 3620900 w 4554591"/>
              <a:gd name="connsiteY7" fmla="*/ 0 h 957784"/>
              <a:gd name="connsiteX8" fmla="*/ 4554591 w 4554591"/>
              <a:gd name="connsiteY8" fmla="*/ 0 h 957784"/>
              <a:gd name="connsiteX9" fmla="*/ 4554591 w 4554591"/>
              <a:gd name="connsiteY9" fmla="*/ 498048 h 957784"/>
              <a:gd name="connsiteX10" fmla="*/ 4554591 w 4554591"/>
              <a:gd name="connsiteY10" fmla="*/ 957784 h 957784"/>
              <a:gd name="connsiteX11" fmla="*/ 3939721 w 4554591"/>
              <a:gd name="connsiteY11" fmla="*/ 957784 h 957784"/>
              <a:gd name="connsiteX12" fmla="*/ 3507035 w 4554591"/>
              <a:gd name="connsiteY12" fmla="*/ 957784 h 957784"/>
              <a:gd name="connsiteX13" fmla="*/ 2892165 w 4554591"/>
              <a:gd name="connsiteY13" fmla="*/ 957784 h 957784"/>
              <a:gd name="connsiteX14" fmla="*/ 2322841 w 4554591"/>
              <a:gd name="connsiteY14" fmla="*/ 957784 h 957784"/>
              <a:gd name="connsiteX15" fmla="*/ 1844609 w 4554591"/>
              <a:gd name="connsiteY15" fmla="*/ 957784 h 957784"/>
              <a:gd name="connsiteX16" fmla="*/ 1275285 w 4554591"/>
              <a:gd name="connsiteY16" fmla="*/ 957784 h 957784"/>
              <a:gd name="connsiteX17" fmla="*/ 705962 w 4554591"/>
              <a:gd name="connsiteY17" fmla="*/ 957784 h 957784"/>
              <a:gd name="connsiteX18" fmla="*/ 0 w 4554591"/>
              <a:gd name="connsiteY18" fmla="*/ 957784 h 957784"/>
              <a:gd name="connsiteX19" fmla="*/ 0 w 4554591"/>
              <a:gd name="connsiteY19" fmla="*/ 478892 h 957784"/>
              <a:gd name="connsiteX20" fmla="*/ 0 w 4554591"/>
              <a:gd name="connsiteY20" fmla="*/ 0 h 95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4591" h="957784" fill="none" extrusionOk="0">
                <a:moveTo>
                  <a:pt x="0" y="0"/>
                </a:moveTo>
                <a:cubicBezTo>
                  <a:pt x="198252" y="-19995"/>
                  <a:pt x="476148" y="62399"/>
                  <a:pt x="614870" y="0"/>
                </a:cubicBezTo>
                <a:cubicBezTo>
                  <a:pt x="753592" y="-62399"/>
                  <a:pt x="955754" y="10022"/>
                  <a:pt x="1047556" y="0"/>
                </a:cubicBezTo>
                <a:cubicBezTo>
                  <a:pt x="1139358" y="-10022"/>
                  <a:pt x="1411039" y="18217"/>
                  <a:pt x="1616880" y="0"/>
                </a:cubicBezTo>
                <a:cubicBezTo>
                  <a:pt x="1822721" y="-18217"/>
                  <a:pt x="1929727" y="26071"/>
                  <a:pt x="2140658" y="0"/>
                </a:cubicBezTo>
                <a:cubicBezTo>
                  <a:pt x="2351589" y="-26071"/>
                  <a:pt x="2495373" y="55453"/>
                  <a:pt x="2618890" y="0"/>
                </a:cubicBezTo>
                <a:cubicBezTo>
                  <a:pt x="2742407" y="-55453"/>
                  <a:pt x="2938475" y="4271"/>
                  <a:pt x="3188214" y="0"/>
                </a:cubicBezTo>
                <a:cubicBezTo>
                  <a:pt x="3437953" y="-4271"/>
                  <a:pt x="3439804" y="21080"/>
                  <a:pt x="3620900" y="0"/>
                </a:cubicBezTo>
                <a:cubicBezTo>
                  <a:pt x="3801996" y="-21080"/>
                  <a:pt x="4292546" y="67519"/>
                  <a:pt x="4554591" y="0"/>
                </a:cubicBezTo>
                <a:cubicBezTo>
                  <a:pt x="4574143" y="137973"/>
                  <a:pt x="4500630" y="347601"/>
                  <a:pt x="4554591" y="498048"/>
                </a:cubicBezTo>
                <a:cubicBezTo>
                  <a:pt x="4608552" y="648495"/>
                  <a:pt x="4514702" y="826810"/>
                  <a:pt x="4554591" y="957784"/>
                </a:cubicBezTo>
                <a:cubicBezTo>
                  <a:pt x="4340223" y="961568"/>
                  <a:pt x="4116727" y="888138"/>
                  <a:pt x="3939721" y="957784"/>
                </a:cubicBezTo>
                <a:cubicBezTo>
                  <a:pt x="3762715" y="1027430"/>
                  <a:pt x="3663262" y="906351"/>
                  <a:pt x="3507035" y="957784"/>
                </a:cubicBezTo>
                <a:cubicBezTo>
                  <a:pt x="3350808" y="1009217"/>
                  <a:pt x="3169909" y="925307"/>
                  <a:pt x="2892165" y="957784"/>
                </a:cubicBezTo>
                <a:cubicBezTo>
                  <a:pt x="2614421" y="990261"/>
                  <a:pt x="2584663" y="906996"/>
                  <a:pt x="2322841" y="957784"/>
                </a:cubicBezTo>
                <a:cubicBezTo>
                  <a:pt x="2061019" y="1008572"/>
                  <a:pt x="1993296" y="912286"/>
                  <a:pt x="1844609" y="957784"/>
                </a:cubicBezTo>
                <a:cubicBezTo>
                  <a:pt x="1695922" y="1003282"/>
                  <a:pt x="1552155" y="924542"/>
                  <a:pt x="1275285" y="957784"/>
                </a:cubicBezTo>
                <a:cubicBezTo>
                  <a:pt x="998415" y="991026"/>
                  <a:pt x="869866" y="909705"/>
                  <a:pt x="705962" y="957784"/>
                </a:cubicBezTo>
                <a:cubicBezTo>
                  <a:pt x="542058" y="1005863"/>
                  <a:pt x="171090" y="878656"/>
                  <a:pt x="0" y="957784"/>
                </a:cubicBezTo>
                <a:cubicBezTo>
                  <a:pt x="-50103" y="820177"/>
                  <a:pt x="26962" y="662417"/>
                  <a:pt x="0" y="478892"/>
                </a:cubicBezTo>
                <a:cubicBezTo>
                  <a:pt x="-26962" y="295367"/>
                  <a:pt x="45228" y="203846"/>
                  <a:pt x="0" y="0"/>
                </a:cubicBezTo>
                <a:close/>
              </a:path>
              <a:path w="4554591" h="957784" stroke="0" extrusionOk="0">
                <a:moveTo>
                  <a:pt x="0" y="0"/>
                </a:moveTo>
                <a:cubicBezTo>
                  <a:pt x="151636" y="-55276"/>
                  <a:pt x="310402" y="25755"/>
                  <a:pt x="523778" y="0"/>
                </a:cubicBezTo>
                <a:cubicBezTo>
                  <a:pt x="737154" y="-25755"/>
                  <a:pt x="979177" y="41978"/>
                  <a:pt x="1093102" y="0"/>
                </a:cubicBezTo>
                <a:cubicBezTo>
                  <a:pt x="1207027" y="-41978"/>
                  <a:pt x="1449584" y="3756"/>
                  <a:pt x="1662426" y="0"/>
                </a:cubicBezTo>
                <a:cubicBezTo>
                  <a:pt x="1875268" y="-3756"/>
                  <a:pt x="2053772" y="14319"/>
                  <a:pt x="2186204" y="0"/>
                </a:cubicBezTo>
                <a:cubicBezTo>
                  <a:pt x="2318636" y="-14319"/>
                  <a:pt x="2474459" y="20491"/>
                  <a:pt x="2618890" y="0"/>
                </a:cubicBezTo>
                <a:cubicBezTo>
                  <a:pt x="2763321" y="-20491"/>
                  <a:pt x="2925888" y="48550"/>
                  <a:pt x="3142668" y="0"/>
                </a:cubicBezTo>
                <a:cubicBezTo>
                  <a:pt x="3359448" y="-48550"/>
                  <a:pt x="3419738" y="31963"/>
                  <a:pt x="3666446" y="0"/>
                </a:cubicBezTo>
                <a:cubicBezTo>
                  <a:pt x="3913154" y="-31963"/>
                  <a:pt x="4167111" y="76149"/>
                  <a:pt x="4554591" y="0"/>
                </a:cubicBezTo>
                <a:cubicBezTo>
                  <a:pt x="4601599" y="173007"/>
                  <a:pt x="4500710" y="277888"/>
                  <a:pt x="4554591" y="498048"/>
                </a:cubicBezTo>
                <a:cubicBezTo>
                  <a:pt x="4608472" y="718208"/>
                  <a:pt x="4546950" y="776552"/>
                  <a:pt x="4554591" y="957784"/>
                </a:cubicBezTo>
                <a:cubicBezTo>
                  <a:pt x="4287821" y="1010103"/>
                  <a:pt x="4085027" y="903032"/>
                  <a:pt x="3894175" y="957784"/>
                </a:cubicBezTo>
                <a:cubicBezTo>
                  <a:pt x="3703323" y="1012536"/>
                  <a:pt x="3504573" y="905455"/>
                  <a:pt x="3370397" y="957784"/>
                </a:cubicBezTo>
                <a:cubicBezTo>
                  <a:pt x="3236221" y="1010113"/>
                  <a:pt x="2989819" y="939240"/>
                  <a:pt x="2846619" y="957784"/>
                </a:cubicBezTo>
                <a:cubicBezTo>
                  <a:pt x="2703419" y="976328"/>
                  <a:pt x="2528216" y="910098"/>
                  <a:pt x="2277296" y="957784"/>
                </a:cubicBezTo>
                <a:cubicBezTo>
                  <a:pt x="2026376" y="1005470"/>
                  <a:pt x="1893132" y="945166"/>
                  <a:pt x="1707972" y="957784"/>
                </a:cubicBezTo>
                <a:cubicBezTo>
                  <a:pt x="1522812" y="970402"/>
                  <a:pt x="1253445" y="944342"/>
                  <a:pt x="1093102" y="957784"/>
                </a:cubicBezTo>
                <a:cubicBezTo>
                  <a:pt x="932759" y="971226"/>
                  <a:pt x="823547" y="920116"/>
                  <a:pt x="614870" y="957784"/>
                </a:cubicBezTo>
                <a:cubicBezTo>
                  <a:pt x="406193" y="995452"/>
                  <a:pt x="235444" y="897094"/>
                  <a:pt x="0" y="957784"/>
                </a:cubicBezTo>
                <a:cubicBezTo>
                  <a:pt x="-11077" y="857742"/>
                  <a:pt x="52805" y="712422"/>
                  <a:pt x="0" y="469314"/>
                </a:cubicBezTo>
                <a:cubicBezTo>
                  <a:pt x="-52805" y="226206"/>
                  <a:pt x="20163" y="11965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PostBox.js </a:t>
            </a:r>
            <a:r>
              <a:rPr lang="fr-FR" sz="1800" dirty="0"/>
              <a:t>(affiche un post):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attributs :  </a:t>
            </a:r>
            <a:r>
              <a:rPr lang="fr-F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fr-FR" sz="1800" dirty="0"/>
              <a:t>/</a:t>
            </a:r>
            <a:r>
              <a:rPr lang="fr-F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fr-FR" sz="1800" dirty="0"/>
              <a:t>/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texte</a:t>
            </a:r>
            <a:r>
              <a:rPr lang="fr-FR" sz="1800" dirty="0"/>
              <a:t>/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avatar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D3DA568-F19A-4F8D-86CE-9D25EF950C87}"/>
              </a:ext>
            </a:extLst>
          </p:cNvPr>
          <p:cNvCxnSpPr>
            <a:cxnSpLocks/>
          </p:cNvCxnSpPr>
          <p:nvPr/>
        </p:nvCxnSpPr>
        <p:spPr>
          <a:xfrm flipH="1" flipV="1">
            <a:off x="7534572" y="4372355"/>
            <a:ext cx="792088" cy="1467708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3EF33AA9-1853-43A5-8259-639119F3387B}"/>
              </a:ext>
            </a:extLst>
          </p:cNvPr>
          <p:cNvSpPr txBox="1">
            <a:spLocks/>
          </p:cNvSpPr>
          <p:nvPr/>
        </p:nvSpPr>
        <p:spPr>
          <a:xfrm>
            <a:off x="3110812" y="1564962"/>
            <a:ext cx="5629338" cy="950912"/>
          </a:xfrm>
          <a:custGeom>
            <a:avLst/>
            <a:gdLst>
              <a:gd name="connsiteX0" fmla="*/ 0 w 5629338"/>
              <a:gd name="connsiteY0" fmla="*/ 0 h 950912"/>
              <a:gd name="connsiteX1" fmla="*/ 562934 w 5629338"/>
              <a:gd name="connsiteY1" fmla="*/ 0 h 950912"/>
              <a:gd name="connsiteX2" fmla="*/ 1013281 w 5629338"/>
              <a:gd name="connsiteY2" fmla="*/ 0 h 950912"/>
              <a:gd name="connsiteX3" fmla="*/ 1576215 w 5629338"/>
              <a:gd name="connsiteY3" fmla="*/ 0 h 950912"/>
              <a:gd name="connsiteX4" fmla="*/ 2195442 w 5629338"/>
              <a:gd name="connsiteY4" fmla="*/ 0 h 950912"/>
              <a:gd name="connsiteX5" fmla="*/ 2645789 w 5629338"/>
              <a:gd name="connsiteY5" fmla="*/ 0 h 950912"/>
              <a:gd name="connsiteX6" fmla="*/ 3152429 w 5629338"/>
              <a:gd name="connsiteY6" fmla="*/ 0 h 950912"/>
              <a:gd name="connsiteX7" fmla="*/ 3659070 w 5629338"/>
              <a:gd name="connsiteY7" fmla="*/ 0 h 950912"/>
              <a:gd name="connsiteX8" fmla="*/ 4222004 w 5629338"/>
              <a:gd name="connsiteY8" fmla="*/ 0 h 950912"/>
              <a:gd name="connsiteX9" fmla="*/ 4672351 w 5629338"/>
              <a:gd name="connsiteY9" fmla="*/ 0 h 950912"/>
              <a:gd name="connsiteX10" fmla="*/ 5122698 w 5629338"/>
              <a:gd name="connsiteY10" fmla="*/ 0 h 950912"/>
              <a:gd name="connsiteX11" fmla="*/ 5629338 w 5629338"/>
              <a:gd name="connsiteY11" fmla="*/ 0 h 950912"/>
              <a:gd name="connsiteX12" fmla="*/ 5629338 w 5629338"/>
              <a:gd name="connsiteY12" fmla="*/ 456438 h 950912"/>
              <a:gd name="connsiteX13" fmla="*/ 5629338 w 5629338"/>
              <a:gd name="connsiteY13" fmla="*/ 950912 h 950912"/>
              <a:gd name="connsiteX14" fmla="*/ 5178991 w 5629338"/>
              <a:gd name="connsiteY14" fmla="*/ 950912 h 950912"/>
              <a:gd name="connsiteX15" fmla="*/ 4672351 w 5629338"/>
              <a:gd name="connsiteY15" fmla="*/ 950912 h 950912"/>
              <a:gd name="connsiteX16" fmla="*/ 4053123 w 5629338"/>
              <a:gd name="connsiteY16" fmla="*/ 950912 h 950912"/>
              <a:gd name="connsiteX17" fmla="*/ 3433896 w 5629338"/>
              <a:gd name="connsiteY17" fmla="*/ 950912 h 950912"/>
              <a:gd name="connsiteX18" fmla="*/ 3039843 w 5629338"/>
              <a:gd name="connsiteY18" fmla="*/ 950912 h 950912"/>
              <a:gd name="connsiteX19" fmla="*/ 2420615 w 5629338"/>
              <a:gd name="connsiteY19" fmla="*/ 950912 h 950912"/>
              <a:gd name="connsiteX20" fmla="*/ 1801388 w 5629338"/>
              <a:gd name="connsiteY20" fmla="*/ 950912 h 950912"/>
              <a:gd name="connsiteX21" fmla="*/ 1182161 w 5629338"/>
              <a:gd name="connsiteY21" fmla="*/ 950912 h 950912"/>
              <a:gd name="connsiteX22" fmla="*/ 675521 w 5629338"/>
              <a:gd name="connsiteY22" fmla="*/ 950912 h 950912"/>
              <a:gd name="connsiteX23" fmla="*/ 0 w 5629338"/>
              <a:gd name="connsiteY23" fmla="*/ 950912 h 950912"/>
              <a:gd name="connsiteX24" fmla="*/ 0 w 5629338"/>
              <a:gd name="connsiteY24" fmla="*/ 503983 h 950912"/>
              <a:gd name="connsiteX25" fmla="*/ 0 w 5629338"/>
              <a:gd name="connsiteY25" fmla="*/ 0 h 95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29338" h="950912" fill="none" extrusionOk="0">
                <a:moveTo>
                  <a:pt x="0" y="0"/>
                </a:moveTo>
                <a:cubicBezTo>
                  <a:pt x="241820" y="-15148"/>
                  <a:pt x="363561" y="27021"/>
                  <a:pt x="562934" y="0"/>
                </a:cubicBezTo>
                <a:cubicBezTo>
                  <a:pt x="762307" y="-27021"/>
                  <a:pt x="839787" y="1397"/>
                  <a:pt x="1013281" y="0"/>
                </a:cubicBezTo>
                <a:cubicBezTo>
                  <a:pt x="1186775" y="-1397"/>
                  <a:pt x="1440677" y="59613"/>
                  <a:pt x="1576215" y="0"/>
                </a:cubicBezTo>
                <a:cubicBezTo>
                  <a:pt x="1711753" y="-59613"/>
                  <a:pt x="1932133" y="8098"/>
                  <a:pt x="2195442" y="0"/>
                </a:cubicBezTo>
                <a:cubicBezTo>
                  <a:pt x="2458751" y="-8098"/>
                  <a:pt x="2475557" y="43079"/>
                  <a:pt x="2645789" y="0"/>
                </a:cubicBezTo>
                <a:cubicBezTo>
                  <a:pt x="2816021" y="-43079"/>
                  <a:pt x="2970799" y="45313"/>
                  <a:pt x="3152429" y="0"/>
                </a:cubicBezTo>
                <a:cubicBezTo>
                  <a:pt x="3334059" y="-45313"/>
                  <a:pt x="3436317" y="20021"/>
                  <a:pt x="3659070" y="0"/>
                </a:cubicBezTo>
                <a:cubicBezTo>
                  <a:pt x="3881823" y="-20021"/>
                  <a:pt x="3958463" y="22340"/>
                  <a:pt x="4222004" y="0"/>
                </a:cubicBezTo>
                <a:cubicBezTo>
                  <a:pt x="4485545" y="-22340"/>
                  <a:pt x="4574735" y="32069"/>
                  <a:pt x="4672351" y="0"/>
                </a:cubicBezTo>
                <a:cubicBezTo>
                  <a:pt x="4769967" y="-32069"/>
                  <a:pt x="4902146" y="19232"/>
                  <a:pt x="5122698" y="0"/>
                </a:cubicBezTo>
                <a:cubicBezTo>
                  <a:pt x="5343250" y="-19232"/>
                  <a:pt x="5467682" y="24495"/>
                  <a:pt x="5629338" y="0"/>
                </a:cubicBezTo>
                <a:cubicBezTo>
                  <a:pt x="5661091" y="111089"/>
                  <a:pt x="5593001" y="236598"/>
                  <a:pt x="5629338" y="456438"/>
                </a:cubicBezTo>
                <a:cubicBezTo>
                  <a:pt x="5665675" y="676278"/>
                  <a:pt x="5593074" y="707162"/>
                  <a:pt x="5629338" y="950912"/>
                </a:cubicBezTo>
                <a:cubicBezTo>
                  <a:pt x="5445371" y="971124"/>
                  <a:pt x="5336329" y="946565"/>
                  <a:pt x="5178991" y="950912"/>
                </a:cubicBezTo>
                <a:cubicBezTo>
                  <a:pt x="5021653" y="955259"/>
                  <a:pt x="4904309" y="939084"/>
                  <a:pt x="4672351" y="950912"/>
                </a:cubicBezTo>
                <a:cubicBezTo>
                  <a:pt x="4440393" y="962740"/>
                  <a:pt x="4317701" y="886684"/>
                  <a:pt x="4053123" y="950912"/>
                </a:cubicBezTo>
                <a:cubicBezTo>
                  <a:pt x="3788545" y="1015140"/>
                  <a:pt x="3609503" y="941410"/>
                  <a:pt x="3433896" y="950912"/>
                </a:cubicBezTo>
                <a:cubicBezTo>
                  <a:pt x="3258289" y="960414"/>
                  <a:pt x="3190323" y="915535"/>
                  <a:pt x="3039843" y="950912"/>
                </a:cubicBezTo>
                <a:cubicBezTo>
                  <a:pt x="2889363" y="986289"/>
                  <a:pt x="2574181" y="902505"/>
                  <a:pt x="2420615" y="950912"/>
                </a:cubicBezTo>
                <a:cubicBezTo>
                  <a:pt x="2267049" y="999319"/>
                  <a:pt x="1971516" y="917538"/>
                  <a:pt x="1801388" y="950912"/>
                </a:cubicBezTo>
                <a:cubicBezTo>
                  <a:pt x="1631260" y="984286"/>
                  <a:pt x="1316668" y="915111"/>
                  <a:pt x="1182161" y="950912"/>
                </a:cubicBezTo>
                <a:cubicBezTo>
                  <a:pt x="1047654" y="986713"/>
                  <a:pt x="913878" y="922455"/>
                  <a:pt x="675521" y="950912"/>
                </a:cubicBezTo>
                <a:cubicBezTo>
                  <a:pt x="437164" y="979369"/>
                  <a:pt x="144756" y="922963"/>
                  <a:pt x="0" y="950912"/>
                </a:cubicBezTo>
                <a:cubicBezTo>
                  <a:pt x="-13995" y="835489"/>
                  <a:pt x="27124" y="609654"/>
                  <a:pt x="0" y="503983"/>
                </a:cubicBezTo>
                <a:cubicBezTo>
                  <a:pt x="-27124" y="398312"/>
                  <a:pt x="51751" y="194882"/>
                  <a:pt x="0" y="0"/>
                </a:cubicBezTo>
                <a:close/>
              </a:path>
              <a:path w="5629338" h="950912" stroke="0" extrusionOk="0">
                <a:moveTo>
                  <a:pt x="0" y="0"/>
                </a:moveTo>
                <a:cubicBezTo>
                  <a:pt x="159818" y="-42642"/>
                  <a:pt x="285061" y="43582"/>
                  <a:pt x="506640" y="0"/>
                </a:cubicBezTo>
                <a:cubicBezTo>
                  <a:pt x="728219" y="-43582"/>
                  <a:pt x="967407" y="47910"/>
                  <a:pt x="1182161" y="0"/>
                </a:cubicBezTo>
                <a:cubicBezTo>
                  <a:pt x="1396915" y="-47910"/>
                  <a:pt x="1440777" y="28732"/>
                  <a:pt x="1576215" y="0"/>
                </a:cubicBezTo>
                <a:cubicBezTo>
                  <a:pt x="1711653" y="-28732"/>
                  <a:pt x="1957607" y="24148"/>
                  <a:pt x="2195442" y="0"/>
                </a:cubicBezTo>
                <a:cubicBezTo>
                  <a:pt x="2433277" y="-24148"/>
                  <a:pt x="2701989" y="11142"/>
                  <a:pt x="2870962" y="0"/>
                </a:cubicBezTo>
                <a:cubicBezTo>
                  <a:pt x="3039935" y="-11142"/>
                  <a:pt x="3340786" y="66908"/>
                  <a:pt x="3490190" y="0"/>
                </a:cubicBezTo>
                <a:cubicBezTo>
                  <a:pt x="3639594" y="-66908"/>
                  <a:pt x="3835786" y="47882"/>
                  <a:pt x="3996830" y="0"/>
                </a:cubicBezTo>
                <a:cubicBezTo>
                  <a:pt x="4157874" y="-47882"/>
                  <a:pt x="4349028" y="14934"/>
                  <a:pt x="4503470" y="0"/>
                </a:cubicBezTo>
                <a:cubicBezTo>
                  <a:pt x="4657912" y="-14934"/>
                  <a:pt x="4991450" y="58425"/>
                  <a:pt x="5122698" y="0"/>
                </a:cubicBezTo>
                <a:cubicBezTo>
                  <a:pt x="5253946" y="-58425"/>
                  <a:pt x="5515142" y="49833"/>
                  <a:pt x="5629338" y="0"/>
                </a:cubicBezTo>
                <a:cubicBezTo>
                  <a:pt x="5671844" y="147493"/>
                  <a:pt x="5590639" y="238080"/>
                  <a:pt x="5629338" y="475456"/>
                </a:cubicBezTo>
                <a:cubicBezTo>
                  <a:pt x="5668037" y="712832"/>
                  <a:pt x="5589733" y="764623"/>
                  <a:pt x="5629338" y="950912"/>
                </a:cubicBezTo>
                <a:cubicBezTo>
                  <a:pt x="5483759" y="997451"/>
                  <a:pt x="5250057" y="893655"/>
                  <a:pt x="5066404" y="950912"/>
                </a:cubicBezTo>
                <a:cubicBezTo>
                  <a:pt x="4882751" y="1008169"/>
                  <a:pt x="4844128" y="932637"/>
                  <a:pt x="4672351" y="950912"/>
                </a:cubicBezTo>
                <a:cubicBezTo>
                  <a:pt x="4500574" y="969187"/>
                  <a:pt x="4243688" y="890518"/>
                  <a:pt x="4109417" y="950912"/>
                </a:cubicBezTo>
                <a:cubicBezTo>
                  <a:pt x="3975146" y="1011306"/>
                  <a:pt x="3691925" y="925892"/>
                  <a:pt x="3546483" y="950912"/>
                </a:cubicBezTo>
                <a:cubicBezTo>
                  <a:pt x="3401041" y="975932"/>
                  <a:pt x="3101298" y="891758"/>
                  <a:pt x="2927256" y="950912"/>
                </a:cubicBezTo>
                <a:cubicBezTo>
                  <a:pt x="2753214" y="1010066"/>
                  <a:pt x="2633159" y="935576"/>
                  <a:pt x="2420615" y="950912"/>
                </a:cubicBezTo>
                <a:cubicBezTo>
                  <a:pt x="2208071" y="966248"/>
                  <a:pt x="2138522" y="922848"/>
                  <a:pt x="2026562" y="950912"/>
                </a:cubicBezTo>
                <a:cubicBezTo>
                  <a:pt x="1914602" y="978976"/>
                  <a:pt x="1647834" y="903681"/>
                  <a:pt x="1407335" y="950912"/>
                </a:cubicBezTo>
                <a:cubicBezTo>
                  <a:pt x="1166836" y="998143"/>
                  <a:pt x="953961" y="883744"/>
                  <a:pt x="788107" y="950912"/>
                </a:cubicBezTo>
                <a:cubicBezTo>
                  <a:pt x="622253" y="1018080"/>
                  <a:pt x="302267" y="860178"/>
                  <a:pt x="0" y="950912"/>
                </a:cubicBezTo>
                <a:cubicBezTo>
                  <a:pt x="-51428" y="821387"/>
                  <a:pt x="29234" y="672999"/>
                  <a:pt x="0" y="494474"/>
                </a:cubicBezTo>
                <a:cubicBezTo>
                  <a:pt x="-29234" y="315949"/>
                  <a:pt x="35895" y="201073"/>
                  <a:pt x="0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2711868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7E31CC8C-4A85-4657-B747-E3FDB78EFB5B}"/>
              </a:ext>
            </a:extLst>
          </p:cNvPr>
          <p:cNvSpPr txBox="1">
            <a:spLocks/>
          </p:cNvSpPr>
          <p:nvPr/>
        </p:nvSpPr>
        <p:spPr>
          <a:xfrm>
            <a:off x="9190756" y="2005673"/>
            <a:ext cx="2965044" cy="415216"/>
          </a:xfrm>
          <a:custGeom>
            <a:avLst/>
            <a:gdLst>
              <a:gd name="connsiteX0" fmla="*/ 0 w 2965044"/>
              <a:gd name="connsiteY0" fmla="*/ 0 h 415216"/>
              <a:gd name="connsiteX1" fmla="*/ 533708 w 2965044"/>
              <a:gd name="connsiteY1" fmla="*/ 0 h 415216"/>
              <a:gd name="connsiteX2" fmla="*/ 1126717 w 2965044"/>
              <a:gd name="connsiteY2" fmla="*/ 0 h 415216"/>
              <a:gd name="connsiteX3" fmla="*/ 1630774 w 2965044"/>
              <a:gd name="connsiteY3" fmla="*/ 0 h 415216"/>
              <a:gd name="connsiteX4" fmla="*/ 2194133 w 2965044"/>
              <a:gd name="connsiteY4" fmla="*/ 0 h 415216"/>
              <a:gd name="connsiteX5" fmla="*/ 2965044 w 2965044"/>
              <a:gd name="connsiteY5" fmla="*/ 0 h 415216"/>
              <a:gd name="connsiteX6" fmla="*/ 2965044 w 2965044"/>
              <a:gd name="connsiteY6" fmla="*/ 415216 h 415216"/>
              <a:gd name="connsiteX7" fmla="*/ 2342385 w 2965044"/>
              <a:gd name="connsiteY7" fmla="*/ 415216 h 415216"/>
              <a:gd name="connsiteX8" fmla="*/ 1749376 w 2965044"/>
              <a:gd name="connsiteY8" fmla="*/ 415216 h 415216"/>
              <a:gd name="connsiteX9" fmla="*/ 1186018 w 2965044"/>
              <a:gd name="connsiteY9" fmla="*/ 415216 h 415216"/>
              <a:gd name="connsiteX10" fmla="*/ 593009 w 2965044"/>
              <a:gd name="connsiteY10" fmla="*/ 415216 h 415216"/>
              <a:gd name="connsiteX11" fmla="*/ 0 w 2965044"/>
              <a:gd name="connsiteY11" fmla="*/ 415216 h 415216"/>
              <a:gd name="connsiteX12" fmla="*/ 0 w 2965044"/>
              <a:gd name="connsiteY12" fmla="*/ 0 h 41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5044" h="415216" fill="none" extrusionOk="0">
                <a:moveTo>
                  <a:pt x="0" y="0"/>
                </a:moveTo>
                <a:cubicBezTo>
                  <a:pt x="109095" y="-51176"/>
                  <a:pt x="310685" y="46440"/>
                  <a:pt x="533708" y="0"/>
                </a:cubicBezTo>
                <a:cubicBezTo>
                  <a:pt x="756731" y="-46440"/>
                  <a:pt x="894893" y="33979"/>
                  <a:pt x="1126717" y="0"/>
                </a:cubicBezTo>
                <a:cubicBezTo>
                  <a:pt x="1358541" y="-33979"/>
                  <a:pt x="1388536" y="37259"/>
                  <a:pt x="1630774" y="0"/>
                </a:cubicBezTo>
                <a:cubicBezTo>
                  <a:pt x="1873012" y="-37259"/>
                  <a:pt x="2073625" y="31678"/>
                  <a:pt x="2194133" y="0"/>
                </a:cubicBezTo>
                <a:cubicBezTo>
                  <a:pt x="2314641" y="-31678"/>
                  <a:pt x="2776054" y="17441"/>
                  <a:pt x="2965044" y="0"/>
                </a:cubicBezTo>
                <a:cubicBezTo>
                  <a:pt x="3012575" y="156126"/>
                  <a:pt x="2932240" y="248713"/>
                  <a:pt x="2965044" y="415216"/>
                </a:cubicBezTo>
                <a:cubicBezTo>
                  <a:pt x="2827036" y="419542"/>
                  <a:pt x="2545293" y="397937"/>
                  <a:pt x="2342385" y="415216"/>
                </a:cubicBezTo>
                <a:cubicBezTo>
                  <a:pt x="2139477" y="432495"/>
                  <a:pt x="1989548" y="360249"/>
                  <a:pt x="1749376" y="415216"/>
                </a:cubicBezTo>
                <a:cubicBezTo>
                  <a:pt x="1509204" y="470183"/>
                  <a:pt x="1352250" y="395433"/>
                  <a:pt x="1186018" y="415216"/>
                </a:cubicBezTo>
                <a:cubicBezTo>
                  <a:pt x="1019786" y="434999"/>
                  <a:pt x="763982" y="412253"/>
                  <a:pt x="593009" y="415216"/>
                </a:cubicBezTo>
                <a:cubicBezTo>
                  <a:pt x="422036" y="418179"/>
                  <a:pt x="263472" y="389479"/>
                  <a:pt x="0" y="415216"/>
                </a:cubicBezTo>
                <a:cubicBezTo>
                  <a:pt x="-29119" y="251439"/>
                  <a:pt x="30276" y="185141"/>
                  <a:pt x="0" y="0"/>
                </a:cubicBezTo>
                <a:close/>
              </a:path>
              <a:path w="2965044" h="415216" stroke="0" extrusionOk="0">
                <a:moveTo>
                  <a:pt x="0" y="0"/>
                </a:moveTo>
                <a:cubicBezTo>
                  <a:pt x="235516" y="-28077"/>
                  <a:pt x="357843" y="62943"/>
                  <a:pt x="563358" y="0"/>
                </a:cubicBezTo>
                <a:cubicBezTo>
                  <a:pt x="768873" y="-62943"/>
                  <a:pt x="1008771" y="46723"/>
                  <a:pt x="1156367" y="0"/>
                </a:cubicBezTo>
                <a:cubicBezTo>
                  <a:pt x="1303963" y="-46723"/>
                  <a:pt x="1602012" y="56870"/>
                  <a:pt x="1749376" y="0"/>
                </a:cubicBezTo>
                <a:cubicBezTo>
                  <a:pt x="1896740" y="-56870"/>
                  <a:pt x="2072819" y="4946"/>
                  <a:pt x="2312734" y="0"/>
                </a:cubicBezTo>
                <a:cubicBezTo>
                  <a:pt x="2552649" y="-4946"/>
                  <a:pt x="2817569" y="75942"/>
                  <a:pt x="2965044" y="0"/>
                </a:cubicBezTo>
                <a:cubicBezTo>
                  <a:pt x="3014579" y="185367"/>
                  <a:pt x="2961578" y="256770"/>
                  <a:pt x="2965044" y="415216"/>
                </a:cubicBezTo>
                <a:cubicBezTo>
                  <a:pt x="2741984" y="461673"/>
                  <a:pt x="2493889" y="362847"/>
                  <a:pt x="2372035" y="415216"/>
                </a:cubicBezTo>
                <a:cubicBezTo>
                  <a:pt x="2250181" y="467585"/>
                  <a:pt x="2032238" y="372638"/>
                  <a:pt x="1838327" y="415216"/>
                </a:cubicBezTo>
                <a:cubicBezTo>
                  <a:pt x="1644416" y="457794"/>
                  <a:pt x="1568992" y="414446"/>
                  <a:pt x="1334270" y="415216"/>
                </a:cubicBezTo>
                <a:cubicBezTo>
                  <a:pt x="1099548" y="415986"/>
                  <a:pt x="1042213" y="352252"/>
                  <a:pt x="770911" y="415216"/>
                </a:cubicBezTo>
                <a:cubicBezTo>
                  <a:pt x="499609" y="478180"/>
                  <a:pt x="216654" y="391543"/>
                  <a:pt x="0" y="415216"/>
                </a:cubicBezTo>
                <a:cubicBezTo>
                  <a:pt x="-44094" y="226933"/>
                  <a:pt x="25131" y="149997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Poster.js </a:t>
            </a:r>
            <a:r>
              <a:rPr lang="fr-FR" sz="1800" dirty="0"/>
              <a:t>(écrire un post)</a:t>
            </a:r>
            <a:endParaRPr lang="fr-F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C0D9A1D-A66C-496D-AA00-5951863BF07B}"/>
              </a:ext>
            </a:extLst>
          </p:cNvPr>
          <p:cNvCxnSpPr>
            <a:cxnSpLocks/>
          </p:cNvCxnSpPr>
          <p:nvPr/>
        </p:nvCxnSpPr>
        <p:spPr>
          <a:xfrm flipH="1" flipV="1">
            <a:off x="8740150" y="1662554"/>
            <a:ext cx="424634" cy="550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moniteur, télévision, écran&#10;&#10;Description générée automatiquement">
            <a:extLst>
              <a:ext uri="{FF2B5EF4-FFF2-40B4-BE49-F238E27FC236}">
                <a16:creationId xmlns:a16="http://schemas.microsoft.com/office/drawing/2014/main" id="{95F6F4CF-BD1F-4940-AE30-059B3A85D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" y="734314"/>
            <a:ext cx="9258205" cy="458788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2DB8604-C29C-44DD-AB0A-566C0038874F}"/>
              </a:ext>
            </a:extLst>
          </p:cNvPr>
          <p:cNvSpPr txBox="1">
            <a:spLocks/>
          </p:cNvSpPr>
          <p:nvPr/>
        </p:nvSpPr>
        <p:spPr>
          <a:xfrm>
            <a:off x="909836" y="764704"/>
            <a:ext cx="1800200" cy="1938705"/>
          </a:xfrm>
          <a:custGeom>
            <a:avLst/>
            <a:gdLst>
              <a:gd name="connsiteX0" fmla="*/ 0 w 1800200"/>
              <a:gd name="connsiteY0" fmla="*/ 0 h 1938705"/>
              <a:gd name="connsiteX1" fmla="*/ 396044 w 1800200"/>
              <a:gd name="connsiteY1" fmla="*/ 0 h 1938705"/>
              <a:gd name="connsiteX2" fmla="*/ 846094 w 1800200"/>
              <a:gd name="connsiteY2" fmla="*/ 0 h 1938705"/>
              <a:gd name="connsiteX3" fmla="*/ 1278142 w 1800200"/>
              <a:gd name="connsiteY3" fmla="*/ 0 h 1938705"/>
              <a:gd name="connsiteX4" fmla="*/ 1800200 w 1800200"/>
              <a:gd name="connsiteY4" fmla="*/ 0 h 1938705"/>
              <a:gd name="connsiteX5" fmla="*/ 1800200 w 1800200"/>
              <a:gd name="connsiteY5" fmla="*/ 465289 h 1938705"/>
              <a:gd name="connsiteX6" fmla="*/ 1800200 w 1800200"/>
              <a:gd name="connsiteY6" fmla="*/ 891804 h 1938705"/>
              <a:gd name="connsiteX7" fmla="*/ 1800200 w 1800200"/>
              <a:gd name="connsiteY7" fmla="*/ 1337706 h 1938705"/>
              <a:gd name="connsiteX8" fmla="*/ 1800200 w 1800200"/>
              <a:gd name="connsiteY8" fmla="*/ 1938705 h 1938705"/>
              <a:gd name="connsiteX9" fmla="*/ 1332148 w 1800200"/>
              <a:gd name="connsiteY9" fmla="*/ 1938705 h 1938705"/>
              <a:gd name="connsiteX10" fmla="*/ 918102 w 1800200"/>
              <a:gd name="connsiteY10" fmla="*/ 1938705 h 1938705"/>
              <a:gd name="connsiteX11" fmla="*/ 432048 w 1800200"/>
              <a:gd name="connsiteY11" fmla="*/ 1938705 h 1938705"/>
              <a:gd name="connsiteX12" fmla="*/ 0 w 1800200"/>
              <a:gd name="connsiteY12" fmla="*/ 1938705 h 1938705"/>
              <a:gd name="connsiteX13" fmla="*/ 0 w 1800200"/>
              <a:gd name="connsiteY13" fmla="*/ 1512190 h 1938705"/>
              <a:gd name="connsiteX14" fmla="*/ 0 w 1800200"/>
              <a:gd name="connsiteY14" fmla="*/ 1027514 h 1938705"/>
              <a:gd name="connsiteX15" fmla="*/ 0 w 1800200"/>
              <a:gd name="connsiteY15" fmla="*/ 581612 h 1938705"/>
              <a:gd name="connsiteX16" fmla="*/ 0 w 1800200"/>
              <a:gd name="connsiteY16" fmla="*/ 0 h 193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0200" h="1938705" fill="none" extrusionOk="0">
                <a:moveTo>
                  <a:pt x="0" y="0"/>
                </a:moveTo>
                <a:cubicBezTo>
                  <a:pt x="152296" y="-40543"/>
                  <a:pt x="237391" y="33377"/>
                  <a:pt x="396044" y="0"/>
                </a:cubicBezTo>
                <a:cubicBezTo>
                  <a:pt x="554697" y="-33377"/>
                  <a:pt x="702824" y="52012"/>
                  <a:pt x="846094" y="0"/>
                </a:cubicBezTo>
                <a:cubicBezTo>
                  <a:pt x="989364" y="-52012"/>
                  <a:pt x="1128157" y="16328"/>
                  <a:pt x="1278142" y="0"/>
                </a:cubicBezTo>
                <a:cubicBezTo>
                  <a:pt x="1428127" y="-16328"/>
                  <a:pt x="1542293" y="4545"/>
                  <a:pt x="1800200" y="0"/>
                </a:cubicBezTo>
                <a:cubicBezTo>
                  <a:pt x="1818116" y="174601"/>
                  <a:pt x="1780593" y="264707"/>
                  <a:pt x="1800200" y="465289"/>
                </a:cubicBezTo>
                <a:cubicBezTo>
                  <a:pt x="1819807" y="665871"/>
                  <a:pt x="1787085" y="732366"/>
                  <a:pt x="1800200" y="891804"/>
                </a:cubicBezTo>
                <a:cubicBezTo>
                  <a:pt x="1813315" y="1051242"/>
                  <a:pt x="1772015" y="1136464"/>
                  <a:pt x="1800200" y="1337706"/>
                </a:cubicBezTo>
                <a:cubicBezTo>
                  <a:pt x="1828385" y="1538948"/>
                  <a:pt x="1753694" y="1697348"/>
                  <a:pt x="1800200" y="1938705"/>
                </a:cubicBezTo>
                <a:cubicBezTo>
                  <a:pt x="1690389" y="1970089"/>
                  <a:pt x="1541707" y="1884397"/>
                  <a:pt x="1332148" y="1938705"/>
                </a:cubicBezTo>
                <a:cubicBezTo>
                  <a:pt x="1122589" y="1993013"/>
                  <a:pt x="1030131" y="1901782"/>
                  <a:pt x="918102" y="1938705"/>
                </a:cubicBezTo>
                <a:cubicBezTo>
                  <a:pt x="806073" y="1975628"/>
                  <a:pt x="632692" y="1885959"/>
                  <a:pt x="432048" y="1938705"/>
                </a:cubicBezTo>
                <a:cubicBezTo>
                  <a:pt x="231404" y="1991451"/>
                  <a:pt x="214357" y="1923408"/>
                  <a:pt x="0" y="1938705"/>
                </a:cubicBezTo>
                <a:cubicBezTo>
                  <a:pt x="-22204" y="1809580"/>
                  <a:pt x="12612" y="1651728"/>
                  <a:pt x="0" y="1512190"/>
                </a:cubicBezTo>
                <a:cubicBezTo>
                  <a:pt x="-12612" y="1372653"/>
                  <a:pt x="9990" y="1175104"/>
                  <a:pt x="0" y="1027514"/>
                </a:cubicBezTo>
                <a:cubicBezTo>
                  <a:pt x="-9990" y="879924"/>
                  <a:pt x="23596" y="681034"/>
                  <a:pt x="0" y="581612"/>
                </a:cubicBezTo>
                <a:cubicBezTo>
                  <a:pt x="-23596" y="482190"/>
                  <a:pt x="21996" y="183803"/>
                  <a:pt x="0" y="0"/>
                </a:cubicBezTo>
                <a:close/>
              </a:path>
              <a:path w="1800200" h="1938705" stroke="0" extrusionOk="0">
                <a:moveTo>
                  <a:pt x="0" y="0"/>
                </a:moveTo>
                <a:cubicBezTo>
                  <a:pt x="130666" y="-25627"/>
                  <a:pt x="220980" y="30328"/>
                  <a:pt x="432048" y="0"/>
                </a:cubicBezTo>
                <a:cubicBezTo>
                  <a:pt x="643116" y="-30328"/>
                  <a:pt x="753123" y="6755"/>
                  <a:pt x="918102" y="0"/>
                </a:cubicBezTo>
                <a:cubicBezTo>
                  <a:pt x="1083081" y="-6755"/>
                  <a:pt x="1225720" y="13636"/>
                  <a:pt x="1314146" y="0"/>
                </a:cubicBezTo>
                <a:cubicBezTo>
                  <a:pt x="1402572" y="-13636"/>
                  <a:pt x="1567313" y="23446"/>
                  <a:pt x="1800200" y="0"/>
                </a:cubicBezTo>
                <a:cubicBezTo>
                  <a:pt x="1859412" y="173011"/>
                  <a:pt x="1793709" y="303225"/>
                  <a:pt x="1800200" y="523450"/>
                </a:cubicBezTo>
                <a:cubicBezTo>
                  <a:pt x="1806691" y="743675"/>
                  <a:pt x="1788577" y="856570"/>
                  <a:pt x="1800200" y="949965"/>
                </a:cubicBezTo>
                <a:cubicBezTo>
                  <a:pt x="1811823" y="1043360"/>
                  <a:pt x="1775807" y="1240147"/>
                  <a:pt x="1800200" y="1434642"/>
                </a:cubicBezTo>
                <a:cubicBezTo>
                  <a:pt x="1824593" y="1629137"/>
                  <a:pt x="1766349" y="1820105"/>
                  <a:pt x="1800200" y="1938705"/>
                </a:cubicBezTo>
                <a:cubicBezTo>
                  <a:pt x="1671068" y="1938845"/>
                  <a:pt x="1555328" y="1917111"/>
                  <a:pt x="1386154" y="1938705"/>
                </a:cubicBezTo>
                <a:cubicBezTo>
                  <a:pt x="1216980" y="1960299"/>
                  <a:pt x="1092168" y="1909878"/>
                  <a:pt x="936104" y="1938705"/>
                </a:cubicBezTo>
                <a:cubicBezTo>
                  <a:pt x="780040" y="1967532"/>
                  <a:pt x="635181" y="1892233"/>
                  <a:pt x="522058" y="1938705"/>
                </a:cubicBezTo>
                <a:cubicBezTo>
                  <a:pt x="408935" y="1985177"/>
                  <a:pt x="190512" y="1925381"/>
                  <a:pt x="0" y="1938705"/>
                </a:cubicBezTo>
                <a:cubicBezTo>
                  <a:pt x="-24661" y="1743712"/>
                  <a:pt x="51316" y="1618318"/>
                  <a:pt x="0" y="1492803"/>
                </a:cubicBezTo>
                <a:cubicBezTo>
                  <a:pt x="-51316" y="1367288"/>
                  <a:pt x="44723" y="1195779"/>
                  <a:pt x="0" y="1066288"/>
                </a:cubicBezTo>
                <a:cubicBezTo>
                  <a:pt x="-44723" y="936798"/>
                  <a:pt x="38420" y="839727"/>
                  <a:pt x="0" y="620386"/>
                </a:cubicBezTo>
                <a:cubicBezTo>
                  <a:pt x="-38420" y="401045"/>
                  <a:pt x="12670" y="275671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42711868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07BB644-BCEE-4CA1-9806-7E0202857987}"/>
              </a:ext>
            </a:extLst>
          </p:cNvPr>
          <p:cNvCxnSpPr>
            <a:cxnSpLocks/>
          </p:cNvCxnSpPr>
          <p:nvPr/>
        </p:nvCxnSpPr>
        <p:spPr>
          <a:xfrm flipV="1">
            <a:off x="1341884" y="2692609"/>
            <a:ext cx="468052" cy="20830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4AE8F91-C2CA-46B4-839F-D53E428D2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91030"/>
            <a:ext cx="3469098" cy="410800"/>
          </a:xfrm>
          <a:custGeom>
            <a:avLst/>
            <a:gdLst>
              <a:gd name="connsiteX0" fmla="*/ 0 w 3469098"/>
              <a:gd name="connsiteY0" fmla="*/ 0 h 410800"/>
              <a:gd name="connsiteX1" fmla="*/ 543492 w 3469098"/>
              <a:gd name="connsiteY1" fmla="*/ 0 h 410800"/>
              <a:gd name="connsiteX2" fmla="*/ 1086984 w 3469098"/>
              <a:gd name="connsiteY2" fmla="*/ 0 h 410800"/>
              <a:gd name="connsiteX3" fmla="*/ 1595785 w 3469098"/>
              <a:gd name="connsiteY3" fmla="*/ 0 h 410800"/>
              <a:gd name="connsiteX4" fmla="*/ 2139277 w 3469098"/>
              <a:gd name="connsiteY4" fmla="*/ 0 h 410800"/>
              <a:gd name="connsiteX5" fmla="*/ 2648078 w 3469098"/>
              <a:gd name="connsiteY5" fmla="*/ 0 h 410800"/>
              <a:gd name="connsiteX6" fmla="*/ 3469098 w 3469098"/>
              <a:gd name="connsiteY6" fmla="*/ 0 h 410800"/>
              <a:gd name="connsiteX7" fmla="*/ 3469098 w 3469098"/>
              <a:gd name="connsiteY7" fmla="*/ 410800 h 410800"/>
              <a:gd name="connsiteX8" fmla="*/ 2856224 w 3469098"/>
              <a:gd name="connsiteY8" fmla="*/ 410800 h 410800"/>
              <a:gd name="connsiteX9" fmla="*/ 2382114 w 3469098"/>
              <a:gd name="connsiteY9" fmla="*/ 410800 h 410800"/>
              <a:gd name="connsiteX10" fmla="*/ 1873313 w 3469098"/>
              <a:gd name="connsiteY10" fmla="*/ 410800 h 410800"/>
              <a:gd name="connsiteX11" fmla="*/ 1329821 w 3469098"/>
              <a:gd name="connsiteY11" fmla="*/ 410800 h 410800"/>
              <a:gd name="connsiteX12" fmla="*/ 682256 w 3469098"/>
              <a:gd name="connsiteY12" fmla="*/ 410800 h 410800"/>
              <a:gd name="connsiteX13" fmla="*/ 0 w 3469098"/>
              <a:gd name="connsiteY13" fmla="*/ 410800 h 410800"/>
              <a:gd name="connsiteX14" fmla="*/ 0 w 3469098"/>
              <a:gd name="connsiteY14" fmla="*/ 0 h 4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69098" h="410800" fill="none" extrusionOk="0">
                <a:moveTo>
                  <a:pt x="0" y="0"/>
                </a:moveTo>
                <a:cubicBezTo>
                  <a:pt x="126279" y="-27599"/>
                  <a:pt x="341659" y="8134"/>
                  <a:pt x="543492" y="0"/>
                </a:cubicBezTo>
                <a:cubicBezTo>
                  <a:pt x="745325" y="-8134"/>
                  <a:pt x="864683" y="36551"/>
                  <a:pt x="1086984" y="0"/>
                </a:cubicBezTo>
                <a:cubicBezTo>
                  <a:pt x="1309285" y="-36551"/>
                  <a:pt x="1487713" y="17392"/>
                  <a:pt x="1595785" y="0"/>
                </a:cubicBezTo>
                <a:cubicBezTo>
                  <a:pt x="1703857" y="-17392"/>
                  <a:pt x="1929706" y="62613"/>
                  <a:pt x="2139277" y="0"/>
                </a:cubicBezTo>
                <a:cubicBezTo>
                  <a:pt x="2348848" y="-62613"/>
                  <a:pt x="2397269" y="38170"/>
                  <a:pt x="2648078" y="0"/>
                </a:cubicBezTo>
                <a:cubicBezTo>
                  <a:pt x="2898887" y="-38170"/>
                  <a:pt x="3099769" y="24610"/>
                  <a:pt x="3469098" y="0"/>
                </a:cubicBezTo>
                <a:cubicBezTo>
                  <a:pt x="3474769" y="102773"/>
                  <a:pt x="3424600" y="257094"/>
                  <a:pt x="3469098" y="410800"/>
                </a:cubicBezTo>
                <a:cubicBezTo>
                  <a:pt x="3295365" y="459144"/>
                  <a:pt x="3138217" y="368449"/>
                  <a:pt x="2856224" y="410800"/>
                </a:cubicBezTo>
                <a:cubicBezTo>
                  <a:pt x="2574231" y="453151"/>
                  <a:pt x="2519453" y="404881"/>
                  <a:pt x="2382114" y="410800"/>
                </a:cubicBezTo>
                <a:cubicBezTo>
                  <a:pt x="2244775" y="416719"/>
                  <a:pt x="2119239" y="382795"/>
                  <a:pt x="1873313" y="410800"/>
                </a:cubicBezTo>
                <a:cubicBezTo>
                  <a:pt x="1627387" y="438805"/>
                  <a:pt x="1468244" y="361715"/>
                  <a:pt x="1329821" y="410800"/>
                </a:cubicBezTo>
                <a:cubicBezTo>
                  <a:pt x="1191398" y="459885"/>
                  <a:pt x="838938" y="362662"/>
                  <a:pt x="682256" y="410800"/>
                </a:cubicBezTo>
                <a:cubicBezTo>
                  <a:pt x="525575" y="458938"/>
                  <a:pt x="148348" y="363385"/>
                  <a:pt x="0" y="410800"/>
                </a:cubicBezTo>
                <a:cubicBezTo>
                  <a:pt x="-43855" y="306682"/>
                  <a:pt x="38079" y="117279"/>
                  <a:pt x="0" y="0"/>
                </a:cubicBezTo>
                <a:close/>
              </a:path>
              <a:path w="3469098" h="410800" stroke="0" extrusionOk="0">
                <a:moveTo>
                  <a:pt x="0" y="0"/>
                </a:moveTo>
                <a:cubicBezTo>
                  <a:pt x="225044" y="-35230"/>
                  <a:pt x="321759" y="56160"/>
                  <a:pt x="543492" y="0"/>
                </a:cubicBezTo>
                <a:cubicBezTo>
                  <a:pt x="765225" y="-56160"/>
                  <a:pt x="839628" y="31920"/>
                  <a:pt x="1121675" y="0"/>
                </a:cubicBezTo>
                <a:cubicBezTo>
                  <a:pt x="1403722" y="-31920"/>
                  <a:pt x="1430831" y="33913"/>
                  <a:pt x="1699858" y="0"/>
                </a:cubicBezTo>
                <a:cubicBezTo>
                  <a:pt x="1968885" y="-33913"/>
                  <a:pt x="2047487" y="39671"/>
                  <a:pt x="2243350" y="0"/>
                </a:cubicBezTo>
                <a:cubicBezTo>
                  <a:pt x="2439213" y="-39671"/>
                  <a:pt x="2480677" y="24687"/>
                  <a:pt x="2717460" y="0"/>
                </a:cubicBezTo>
                <a:cubicBezTo>
                  <a:pt x="2954243" y="-24687"/>
                  <a:pt x="3190859" y="61300"/>
                  <a:pt x="3469098" y="0"/>
                </a:cubicBezTo>
                <a:cubicBezTo>
                  <a:pt x="3475089" y="139885"/>
                  <a:pt x="3421147" y="318137"/>
                  <a:pt x="3469098" y="410800"/>
                </a:cubicBezTo>
                <a:cubicBezTo>
                  <a:pt x="3287565" y="419656"/>
                  <a:pt x="3198916" y="377618"/>
                  <a:pt x="2960297" y="410800"/>
                </a:cubicBezTo>
                <a:cubicBezTo>
                  <a:pt x="2721678" y="443982"/>
                  <a:pt x="2712327" y="388393"/>
                  <a:pt x="2486187" y="410800"/>
                </a:cubicBezTo>
                <a:cubicBezTo>
                  <a:pt x="2260047" y="433207"/>
                  <a:pt x="2111401" y="372442"/>
                  <a:pt x="1942695" y="410800"/>
                </a:cubicBezTo>
                <a:cubicBezTo>
                  <a:pt x="1773989" y="449158"/>
                  <a:pt x="1608724" y="410612"/>
                  <a:pt x="1433894" y="410800"/>
                </a:cubicBezTo>
                <a:cubicBezTo>
                  <a:pt x="1259064" y="410988"/>
                  <a:pt x="1137888" y="406585"/>
                  <a:pt x="890402" y="410800"/>
                </a:cubicBezTo>
                <a:cubicBezTo>
                  <a:pt x="642916" y="415015"/>
                  <a:pt x="313578" y="398602"/>
                  <a:pt x="0" y="410800"/>
                </a:cubicBezTo>
                <a:cubicBezTo>
                  <a:pt x="-38349" y="245022"/>
                  <a:pt x="18597" y="203662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94361129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Options.js </a:t>
            </a:r>
            <a:r>
              <a:rPr lang="fr-FR" sz="1800" dirty="0"/>
              <a:t>(barre des options)</a:t>
            </a:r>
            <a:endParaRPr lang="fr-F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4B7321D-A287-4A1B-90AF-D43CD76D22F8}"/>
              </a:ext>
            </a:extLst>
          </p:cNvPr>
          <p:cNvSpPr txBox="1">
            <a:spLocks/>
          </p:cNvSpPr>
          <p:nvPr/>
        </p:nvSpPr>
        <p:spPr>
          <a:xfrm>
            <a:off x="2277988" y="188640"/>
            <a:ext cx="6336704" cy="689288"/>
          </a:xfrm>
          <a:custGeom>
            <a:avLst/>
            <a:gdLst>
              <a:gd name="connsiteX0" fmla="*/ 0 w 6336704"/>
              <a:gd name="connsiteY0" fmla="*/ 0 h 689288"/>
              <a:gd name="connsiteX1" fmla="*/ 512697 w 6336704"/>
              <a:gd name="connsiteY1" fmla="*/ 0 h 689288"/>
              <a:gd name="connsiteX2" fmla="*/ 1152128 w 6336704"/>
              <a:gd name="connsiteY2" fmla="*/ 0 h 689288"/>
              <a:gd name="connsiteX3" fmla="*/ 1854926 w 6336704"/>
              <a:gd name="connsiteY3" fmla="*/ 0 h 689288"/>
              <a:gd name="connsiteX4" fmla="*/ 2557724 w 6336704"/>
              <a:gd name="connsiteY4" fmla="*/ 0 h 689288"/>
              <a:gd name="connsiteX5" fmla="*/ 3260522 w 6336704"/>
              <a:gd name="connsiteY5" fmla="*/ 0 h 689288"/>
              <a:gd name="connsiteX6" fmla="*/ 3773219 w 6336704"/>
              <a:gd name="connsiteY6" fmla="*/ 0 h 689288"/>
              <a:gd name="connsiteX7" fmla="*/ 4285916 w 6336704"/>
              <a:gd name="connsiteY7" fmla="*/ 0 h 689288"/>
              <a:gd name="connsiteX8" fmla="*/ 4671879 w 6336704"/>
              <a:gd name="connsiteY8" fmla="*/ 0 h 689288"/>
              <a:gd name="connsiteX9" fmla="*/ 5057842 w 6336704"/>
              <a:gd name="connsiteY9" fmla="*/ 0 h 689288"/>
              <a:gd name="connsiteX10" fmla="*/ 5760640 w 6336704"/>
              <a:gd name="connsiteY10" fmla="*/ 0 h 689288"/>
              <a:gd name="connsiteX11" fmla="*/ 6336704 w 6336704"/>
              <a:gd name="connsiteY11" fmla="*/ 0 h 689288"/>
              <a:gd name="connsiteX12" fmla="*/ 6336704 w 6336704"/>
              <a:gd name="connsiteY12" fmla="*/ 337751 h 689288"/>
              <a:gd name="connsiteX13" fmla="*/ 6336704 w 6336704"/>
              <a:gd name="connsiteY13" fmla="*/ 689288 h 689288"/>
              <a:gd name="connsiteX14" fmla="*/ 5887374 w 6336704"/>
              <a:gd name="connsiteY14" fmla="*/ 689288 h 689288"/>
              <a:gd name="connsiteX15" fmla="*/ 5438044 w 6336704"/>
              <a:gd name="connsiteY15" fmla="*/ 689288 h 689288"/>
              <a:gd name="connsiteX16" fmla="*/ 4798613 w 6336704"/>
              <a:gd name="connsiteY16" fmla="*/ 689288 h 689288"/>
              <a:gd name="connsiteX17" fmla="*/ 4285916 w 6336704"/>
              <a:gd name="connsiteY17" fmla="*/ 689288 h 689288"/>
              <a:gd name="connsiteX18" fmla="*/ 3773219 w 6336704"/>
              <a:gd name="connsiteY18" fmla="*/ 689288 h 689288"/>
              <a:gd name="connsiteX19" fmla="*/ 3387256 w 6336704"/>
              <a:gd name="connsiteY19" fmla="*/ 689288 h 689288"/>
              <a:gd name="connsiteX20" fmla="*/ 2937926 w 6336704"/>
              <a:gd name="connsiteY20" fmla="*/ 689288 h 689288"/>
              <a:gd name="connsiteX21" fmla="*/ 2235128 w 6336704"/>
              <a:gd name="connsiteY21" fmla="*/ 689288 h 689288"/>
              <a:gd name="connsiteX22" fmla="*/ 1722431 w 6336704"/>
              <a:gd name="connsiteY22" fmla="*/ 689288 h 689288"/>
              <a:gd name="connsiteX23" fmla="*/ 1146367 w 6336704"/>
              <a:gd name="connsiteY23" fmla="*/ 689288 h 689288"/>
              <a:gd name="connsiteX24" fmla="*/ 506936 w 6336704"/>
              <a:gd name="connsiteY24" fmla="*/ 689288 h 689288"/>
              <a:gd name="connsiteX25" fmla="*/ 0 w 6336704"/>
              <a:gd name="connsiteY25" fmla="*/ 689288 h 689288"/>
              <a:gd name="connsiteX26" fmla="*/ 0 w 6336704"/>
              <a:gd name="connsiteY26" fmla="*/ 330858 h 689288"/>
              <a:gd name="connsiteX27" fmla="*/ 0 w 6336704"/>
              <a:gd name="connsiteY27" fmla="*/ 0 h 68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704" h="689288" fill="none" extrusionOk="0">
                <a:moveTo>
                  <a:pt x="0" y="0"/>
                </a:moveTo>
                <a:cubicBezTo>
                  <a:pt x="225536" y="-26361"/>
                  <a:pt x="366485" y="547"/>
                  <a:pt x="512697" y="0"/>
                </a:cubicBezTo>
                <a:cubicBezTo>
                  <a:pt x="658909" y="-547"/>
                  <a:pt x="950752" y="2406"/>
                  <a:pt x="1152128" y="0"/>
                </a:cubicBezTo>
                <a:cubicBezTo>
                  <a:pt x="1353504" y="-2406"/>
                  <a:pt x="1518738" y="54711"/>
                  <a:pt x="1854926" y="0"/>
                </a:cubicBezTo>
                <a:cubicBezTo>
                  <a:pt x="2191114" y="-54711"/>
                  <a:pt x="2272615" y="59592"/>
                  <a:pt x="2557724" y="0"/>
                </a:cubicBezTo>
                <a:cubicBezTo>
                  <a:pt x="2842833" y="-59592"/>
                  <a:pt x="3053513" y="30466"/>
                  <a:pt x="3260522" y="0"/>
                </a:cubicBezTo>
                <a:cubicBezTo>
                  <a:pt x="3467531" y="-30466"/>
                  <a:pt x="3607495" y="947"/>
                  <a:pt x="3773219" y="0"/>
                </a:cubicBezTo>
                <a:cubicBezTo>
                  <a:pt x="3938943" y="-947"/>
                  <a:pt x="4077033" y="5302"/>
                  <a:pt x="4285916" y="0"/>
                </a:cubicBezTo>
                <a:cubicBezTo>
                  <a:pt x="4494799" y="-5302"/>
                  <a:pt x="4583539" y="9518"/>
                  <a:pt x="4671879" y="0"/>
                </a:cubicBezTo>
                <a:cubicBezTo>
                  <a:pt x="4760219" y="-9518"/>
                  <a:pt x="4885639" y="40597"/>
                  <a:pt x="5057842" y="0"/>
                </a:cubicBezTo>
                <a:cubicBezTo>
                  <a:pt x="5230045" y="-40597"/>
                  <a:pt x="5497136" y="72522"/>
                  <a:pt x="5760640" y="0"/>
                </a:cubicBezTo>
                <a:cubicBezTo>
                  <a:pt x="6024144" y="-72522"/>
                  <a:pt x="6218709" y="23770"/>
                  <a:pt x="6336704" y="0"/>
                </a:cubicBezTo>
                <a:cubicBezTo>
                  <a:pt x="6351433" y="100766"/>
                  <a:pt x="6301093" y="269341"/>
                  <a:pt x="6336704" y="337751"/>
                </a:cubicBezTo>
                <a:cubicBezTo>
                  <a:pt x="6372315" y="406161"/>
                  <a:pt x="6300426" y="533350"/>
                  <a:pt x="6336704" y="689288"/>
                </a:cubicBezTo>
                <a:cubicBezTo>
                  <a:pt x="6226598" y="693323"/>
                  <a:pt x="6070104" y="672204"/>
                  <a:pt x="5887374" y="689288"/>
                </a:cubicBezTo>
                <a:cubicBezTo>
                  <a:pt x="5704644" y="706372"/>
                  <a:pt x="5593399" y="674461"/>
                  <a:pt x="5438044" y="689288"/>
                </a:cubicBezTo>
                <a:cubicBezTo>
                  <a:pt x="5282689" y="704115"/>
                  <a:pt x="5072118" y="651178"/>
                  <a:pt x="4798613" y="689288"/>
                </a:cubicBezTo>
                <a:cubicBezTo>
                  <a:pt x="4525108" y="727398"/>
                  <a:pt x="4516948" y="680902"/>
                  <a:pt x="4285916" y="689288"/>
                </a:cubicBezTo>
                <a:cubicBezTo>
                  <a:pt x="4054884" y="697674"/>
                  <a:pt x="3901030" y="653010"/>
                  <a:pt x="3773219" y="689288"/>
                </a:cubicBezTo>
                <a:cubicBezTo>
                  <a:pt x="3645408" y="725566"/>
                  <a:pt x="3529268" y="648598"/>
                  <a:pt x="3387256" y="689288"/>
                </a:cubicBezTo>
                <a:cubicBezTo>
                  <a:pt x="3245244" y="729978"/>
                  <a:pt x="3071031" y="654568"/>
                  <a:pt x="2937926" y="689288"/>
                </a:cubicBezTo>
                <a:cubicBezTo>
                  <a:pt x="2804821" y="724008"/>
                  <a:pt x="2378041" y="681981"/>
                  <a:pt x="2235128" y="689288"/>
                </a:cubicBezTo>
                <a:cubicBezTo>
                  <a:pt x="2092215" y="696595"/>
                  <a:pt x="1882551" y="686639"/>
                  <a:pt x="1722431" y="689288"/>
                </a:cubicBezTo>
                <a:cubicBezTo>
                  <a:pt x="1562311" y="691937"/>
                  <a:pt x="1262523" y="687937"/>
                  <a:pt x="1146367" y="689288"/>
                </a:cubicBezTo>
                <a:cubicBezTo>
                  <a:pt x="1030211" y="690639"/>
                  <a:pt x="782225" y="627675"/>
                  <a:pt x="506936" y="689288"/>
                </a:cubicBezTo>
                <a:cubicBezTo>
                  <a:pt x="231647" y="750901"/>
                  <a:pt x="143820" y="631236"/>
                  <a:pt x="0" y="689288"/>
                </a:cubicBezTo>
                <a:cubicBezTo>
                  <a:pt x="-28604" y="589608"/>
                  <a:pt x="28129" y="486537"/>
                  <a:pt x="0" y="330858"/>
                </a:cubicBezTo>
                <a:cubicBezTo>
                  <a:pt x="-28129" y="175179"/>
                  <a:pt x="9264" y="151779"/>
                  <a:pt x="0" y="0"/>
                </a:cubicBezTo>
                <a:close/>
              </a:path>
              <a:path w="6336704" h="689288" stroke="0" extrusionOk="0">
                <a:moveTo>
                  <a:pt x="0" y="0"/>
                </a:moveTo>
                <a:cubicBezTo>
                  <a:pt x="197151" y="-7637"/>
                  <a:pt x="329642" y="50412"/>
                  <a:pt x="512697" y="0"/>
                </a:cubicBezTo>
                <a:cubicBezTo>
                  <a:pt x="695752" y="-50412"/>
                  <a:pt x="804814" y="17142"/>
                  <a:pt x="1088761" y="0"/>
                </a:cubicBezTo>
                <a:cubicBezTo>
                  <a:pt x="1372708" y="-17142"/>
                  <a:pt x="1420331" y="23557"/>
                  <a:pt x="1664825" y="0"/>
                </a:cubicBezTo>
                <a:cubicBezTo>
                  <a:pt x="1909319" y="-23557"/>
                  <a:pt x="2013964" y="2062"/>
                  <a:pt x="2177522" y="0"/>
                </a:cubicBezTo>
                <a:cubicBezTo>
                  <a:pt x="2341080" y="-2062"/>
                  <a:pt x="2439107" y="45694"/>
                  <a:pt x="2563485" y="0"/>
                </a:cubicBezTo>
                <a:cubicBezTo>
                  <a:pt x="2687863" y="-45694"/>
                  <a:pt x="2964972" y="34799"/>
                  <a:pt x="3076182" y="0"/>
                </a:cubicBezTo>
                <a:cubicBezTo>
                  <a:pt x="3187392" y="-34799"/>
                  <a:pt x="3405436" y="28339"/>
                  <a:pt x="3588879" y="0"/>
                </a:cubicBezTo>
                <a:cubicBezTo>
                  <a:pt x="3772322" y="-28339"/>
                  <a:pt x="3956348" y="54977"/>
                  <a:pt x="4101576" y="0"/>
                </a:cubicBezTo>
                <a:cubicBezTo>
                  <a:pt x="4246804" y="-54977"/>
                  <a:pt x="4619355" y="75264"/>
                  <a:pt x="4804374" y="0"/>
                </a:cubicBezTo>
                <a:cubicBezTo>
                  <a:pt x="4989393" y="-75264"/>
                  <a:pt x="5063478" y="28171"/>
                  <a:pt x="5317071" y="0"/>
                </a:cubicBezTo>
                <a:cubicBezTo>
                  <a:pt x="5570664" y="-28171"/>
                  <a:pt x="5585243" y="1743"/>
                  <a:pt x="5829768" y="0"/>
                </a:cubicBezTo>
                <a:cubicBezTo>
                  <a:pt x="6074293" y="-1743"/>
                  <a:pt x="6225041" y="11854"/>
                  <a:pt x="6336704" y="0"/>
                </a:cubicBezTo>
                <a:cubicBezTo>
                  <a:pt x="6372681" y="111765"/>
                  <a:pt x="6304318" y="206890"/>
                  <a:pt x="6336704" y="344644"/>
                </a:cubicBezTo>
                <a:cubicBezTo>
                  <a:pt x="6369090" y="482398"/>
                  <a:pt x="6323501" y="613393"/>
                  <a:pt x="6336704" y="689288"/>
                </a:cubicBezTo>
                <a:cubicBezTo>
                  <a:pt x="6140988" y="735961"/>
                  <a:pt x="5898006" y="661119"/>
                  <a:pt x="5633906" y="689288"/>
                </a:cubicBezTo>
                <a:cubicBezTo>
                  <a:pt x="5369806" y="717457"/>
                  <a:pt x="5267901" y="628437"/>
                  <a:pt x="4994475" y="689288"/>
                </a:cubicBezTo>
                <a:cubicBezTo>
                  <a:pt x="4721049" y="750139"/>
                  <a:pt x="4658472" y="671773"/>
                  <a:pt x="4545145" y="689288"/>
                </a:cubicBezTo>
                <a:cubicBezTo>
                  <a:pt x="4431818" y="706803"/>
                  <a:pt x="4102465" y="680195"/>
                  <a:pt x="3905714" y="689288"/>
                </a:cubicBezTo>
                <a:cubicBezTo>
                  <a:pt x="3708963" y="698381"/>
                  <a:pt x="3506360" y="630922"/>
                  <a:pt x="3266283" y="689288"/>
                </a:cubicBezTo>
                <a:cubicBezTo>
                  <a:pt x="3026206" y="747654"/>
                  <a:pt x="3034219" y="677670"/>
                  <a:pt x="2816953" y="689288"/>
                </a:cubicBezTo>
                <a:cubicBezTo>
                  <a:pt x="2599687" y="700906"/>
                  <a:pt x="2372226" y="640337"/>
                  <a:pt x="2177522" y="689288"/>
                </a:cubicBezTo>
                <a:cubicBezTo>
                  <a:pt x="1982818" y="738239"/>
                  <a:pt x="1958445" y="669180"/>
                  <a:pt x="1791559" y="689288"/>
                </a:cubicBezTo>
                <a:cubicBezTo>
                  <a:pt x="1624673" y="709396"/>
                  <a:pt x="1237170" y="666914"/>
                  <a:pt x="1088761" y="689288"/>
                </a:cubicBezTo>
                <a:cubicBezTo>
                  <a:pt x="940352" y="711662"/>
                  <a:pt x="292574" y="571713"/>
                  <a:pt x="0" y="689288"/>
                </a:cubicBezTo>
                <a:cubicBezTo>
                  <a:pt x="-24462" y="567569"/>
                  <a:pt x="12972" y="500925"/>
                  <a:pt x="0" y="365323"/>
                </a:cubicBezTo>
                <a:cubicBezTo>
                  <a:pt x="-12972" y="229721"/>
                  <a:pt x="1778" y="12969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ProfilPage.js </a:t>
            </a:r>
            <a:r>
              <a:rPr lang="fr-FR" sz="2000" dirty="0"/>
              <a:t>(affiche la page du profil utilisateur)</a:t>
            </a:r>
            <a:endParaRPr lang="fr-F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8434E4E-0C73-4FF2-9EBF-3F14D8C6511C}"/>
              </a:ext>
            </a:extLst>
          </p:cNvPr>
          <p:cNvSpPr txBox="1">
            <a:spLocks/>
          </p:cNvSpPr>
          <p:nvPr/>
        </p:nvSpPr>
        <p:spPr>
          <a:xfrm>
            <a:off x="4294212" y="782349"/>
            <a:ext cx="4248472" cy="4419481"/>
          </a:xfrm>
          <a:custGeom>
            <a:avLst/>
            <a:gdLst>
              <a:gd name="connsiteX0" fmla="*/ 0 w 4248472"/>
              <a:gd name="connsiteY0" fmla="*/ 0 h 4419481"/>
              <a:gd name="connsiteX1" fmla="*/ 446090 w 4248472"/>
              <a:gd name="connsiteY1" fmla="*/ 0 h 4419481"/>
              <a:gd name="connsiteX2" fmla="*/ 892179 w 4248472"/>
              <a:gd name="connsiteY2" fmla="*/ 0 h 4419481"/>
              <a:gd name="connsiteX3" fmla="*/ 1465723 w 4248472"/>
              <a:gd name="connsiteY3" fmla="*/ 0 h 4419481"/>
              <a:gd name="connsiteX4" fmla="*/ 1911812 w 4248472"/>
              <a:gd name="connsiteY4" fmla="*/ 0 h 4419481"/>
              <a:gd name="connsiteX5" fmla="*/ 2315417 w 4248472"/>
              <a:gd name="connsiteY5" fmla="*/ 0 h 4419481"/>
              <a:gd name="connsiteX6" fmla="*/ 2761507 w 4248472"/>
              <a:gd name="connsiteY6" fmla="*/ 0 h 4419481"/>
              <a:gd name="connsiteX7" fmla="*/ 3335051 w 4248472"/>
              <a:gd name="connsiteY7" fmla="*/ 0 h 4419481"/>
              <a:gd name="connsiteX8" fmla="*/ 3781140 w 4248472"/>
              <a:gd name="connsiteY8" fmla="*/ 0 h 4419481"/>
              <a:gd name="connsiteX9" fmla="*/ 4248472 w 4248472"/>
              <a:gd name="connsiteY9" fmla="*/ 0 h 4419481"/>
              <a:gd name="connsiteX10" fmla="*/ 4248472 w 4248472"/>
              <a:gd name="connsiteY10" fmla="*/ 419851 h 4419481"/>
              <a:gd name="connsiteX11" fmla="*/ 4248472 w 4248472"/>
              <a:gd name="connsiteY11" fmla="*/ 1016481 h 4419481"/>
              <a:gd name="connsiteX12" fmla="*/ 4248472 w 4248472"/>
              <a:gd name="connsiteY12" fmla="*/ 1524721 h 4419481"/>
              <a:gd name="connsiteX13" fmla="*/ 4248472 w 4248472"/>
              <a:gd name="connsiteY13" fmla="*/ 1988766 h 4419481"/>
              <a:gd name="connsiteX14" fmla="*/ 4248472 w 4248472"/>
              <a:gd name="connsiteY14" fmla="*/ 2541202 h 4419481"/>
              <a:gd name="connsiteX15" fmla="*/ 4248472 w 4248472"/>
              <a:gd name="connsiteY15" fmla="*/ 3137832 h 4419481"/>
              <a:gd name="connsiteX16" fmla="*/ 4248472 w 4248472"/>
              <a:gd name="connsiteY16" fmla="*/ 3601877 h 4419481"/>
              <a:gd name="connsiteX17" fmla="*/ 4248472 w 4248472"/>
              <a:gd name="connsiteY17" fmla="*/ 4419481 h 4419481"/>
              <a:gd name="connsiteX18" fmla="*/ 3759898 w 4248472"/>
              <a:gd name="connsiteY18" fmla="*/ 4419481 h 4419481"/>
              <a:gd name="connsiteX19" fmla="*/ 3313808 w 4248472"/>
              <a:gd name="connsiteY19" fmla="*/ 4419481 h 4419481"/>
              <a:gd name="connsiteX20" fmla="*/ 2910203 w 4248472"/>
              <a:gd name="connsiteY20" fmla="*/ 4419481 h 4419481"/>
              <a:gd name="connsiteX21" fmla="*/ 2294175 w 4248472"/>
              <a:gd name="connsiteY21" fmla="*/ 4419481 h 4419481"/>
              <a:gd name="connsiteX22" fmla="*/ 1763116 w 4248472"/>
              <a:gd name="connsiteY22" fmla="*/ 4419481 h 4419481"/>
              <a:gd name="connsiteX23" fmla="*/ 1232057 w 4248472"/>
              <a:gd name="connsiteY23" fmla="*/ 4419481 h 4419481"/>
              <a:gd name="connsiteX24" fmla="*/ 743483 w 4248472"/>
              <a:gd name="connsiteY24" fmla="*/ 4419481 h 4419481"/>
              <a:gd name="connsiteX25" fmla="*/ 0 w 4248472"/>
              <a:gd name="connsiteY25" fmla="*/ 4419481 h 4419481"/>
              <a:gd name="connsiteX26" fmla="*/ 0 w 4248472"/>
              <a:gd name="connsiteY26" fmla="*/ 3999630 h 4419481"/>
              <a:gd name="connsiteX27" fmla="*/ 0 w 4248472"/>
              <a:gd name="connsiteY27" fmla="*/ 3447195 h 4419481"/>
              <a:gd name="connsiteX28" fmla="*/ 0 w 4248472"/>
              <a:gd name="connsiteY28" fmla="*/ 2983150 h 4419481"/>
              <a:gd name="connsiteX29" fmla="*/ 0 w 4248472"/>
              <a:gd name="connsiteY29" fmla="*/ 2474909 h 4419481"/>
              <a:gd name="connsiteX30" fmla="*/ 0 w 4248472"/>
              <a:gd name="connsiteY30" fmla="*/ 2055059 h 4419481"/>
              <a:gd name="connsiteX31" fmla="*/ 0 w 4248472"/>
              <a:gd name="connsiteY31" fmla="*/ 1502624 h 4419481"/>
              <a:gd name="connsiteX32" fmla="*/ 0 w 4248472"/>
              <a:gd name="connsiteY32" fmla="*/ 994383 h 4419481"/>
              <a:gd name="connsiteX33" fmla="*/ 0 w 4248472"/>
              <a:gd name="connsiteY33" fmla="*/ 0 h 441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48472" h="4419481" fill="none" extrusionOk="0">
                <a:moveTo>
                  <a:pt x="0" y="0"/>
                </a:moveTo>
                <a:cubicBezTo>
                  <a:pt x="103049" y="-37625"/>
                  <a:pt x="288689" y="20343"/>
                  <a:pt x="446090" y="0"/>
                </a:cubicBezTo>
                <a:cubicBezTo>
                  <a:pt x="603491" y="-20343"/>
                  <a:pt x="681734" y="2648"/>
                  <a:pt x="892179" y="0"/>
                </a:cubicBezTo>
                <a:cubicBezTo>
                  <a:pt x="1102624" y="-2648"/>
                  <a:pt x="1254881" y="21225"/>
                  <a:pt x="1465723" y="0"/>
                </a:cubicBezTo>
                <a:cubicBezTo>
                  <a:pt x="1676565" y="-21225"/>
                  <a:pt x="1810764" y="51391"/>
                  <a:pt x="1911812" y="0"/>
                </a:cubicBezTo>
                <a:cubicBezTo>
                  <a:pt x="2012860" y="-51391"/>
                  <a:pt x="2151433" y="1387"/>
                  <a:pt x="2315417" y="0"/>
                </a:cubicBezTo>
                <a:cubicBezTo>
                  <a:pt x="2479401" y="-1387"/>
                  <a:pt x="2663433" y="49572"/>
                  <a:pt x="2761507" y="0"/>
                </a:cubicBezTo>
                <a:cubicBezTo>
                  <a:pt x="2859581" y="-49572"/>
                  <a:pt x="3140781" y="67034"/>
                  <a:pt x="3335051" y="0"/>
                </a:cubicBezTo>
                <a:cubicBezTo>
                  <a:pt x="3529321" y="-67034"/>
                  <a:pt x="3657938" y="15646"/>
                  <a:pt x="3781140" y="0"/>
                </a:cubicBezTo>
                <a:cubicBezTo>
                  <a:pt x="3904342" y="-15646"/>
                  <a:pt x="4085387" y="35275"/>
                  <a:pt x="4248472" y="0"/>
                </a:cubicBezTo>
                <a:cubicBezTo>
                  <a:pt x="4287728" y="182378"/>
                  <a:pt x="4207690" y="246913"/>
                  <a:pt x="4248472" y="419851"/>
                </a:cubicBezTo>
                <a:cubicBezTo>
                  <a:pt x="4289254" y="592789"/>
                  <a:pt x="4199975" y="894786"/>
                  <a:pt x="4248472" y="1016481"/>
                </a:cubicBezTo>
                <a:cubicBezTo>
                  <a:pt x="4296969" y="1138176"/>
                  <a:pt x="4226584" y="1422460"/>
                  <a:pt x="4248472" y="1524721"/>
                </a:cubicBezTo>
                <a:cubicBezTo>
                  <a:pt x="4270360" y="1626982"/>
                  <a:pt x="4247134" y="1877097"/>
                  <a:pt x="4248472" y="1988766"/>
                </a:cubicBezTo>
                <a:cubicBezTo>
                  <a:pt x="4249810" y="2100435"/>
                  <a:pt x="4188553" y="2355697"/>
                  <a:pt x="4248472" y="2541202"/>
                </a:cubicBezTo>
                <a:cubicBezTo>
                  <a:pt x="4308391" y="2726707"/>
                  <a:pt x="4203127" y="2907726"/>
                  <a:pt x="4248472" y="3137832"/>
                </a:cubicBezTo>
                <a:cubicBezTo>
                  <a:pt x="4293817" y="3367938"/>
                  <a:pt x="4248438" y="3501478"/>
                  <a:pt x="4248472" y="3601877"/>
                </a:cubicBezTo>
                <a:cubicBezTo>
                  <a:pt x="4248506" y="3702276"/>
                  <a:pt x="4164940" y="4149688"/>
                  <a:pt x="4248472" y="4419481"/>
                </a:cubicBezTo>
                <a:cubicBezTo>
                  <a:pt x="4069732" y="4468255"/>
                  <a:pt x="3876126" y="4399396"/>
                  <a:pt x="3759898" y="4419481"/>
                </a:cubicBezTo>
                <a:cubicBezTo>
                  <a:pt x="3643670" y="4439566"/>
                  <a:pt x="3462048" y="4399781"/>
                  <a:pt x="3313808" y="4419481"/>
                </a:cubicBezTo>
                <a:cubicBezTo>
                  <a:pt x="3165568" y="4439181"/>
                  <a:pt x="3100153" y="4386302"/>
                  <a:pt x="2910203" y="4419481"/>
                </a:cubicBezTo>
                <a:cubicBezTo>
                  <a:pt x="2720254" y="4452660"/>
                  <a:pt x="2581508" y="4393042"/>
                  <a:pt x="2294175" y="4419481"/>
                </a:cubicBezTo>
                <a:cubicBezTo>
                  <a:pt x="2006842" y="4445920"/>
                  <a:pt x="1991389" y="4382734"/>
                  <a:pt x="1763116" y="4419481"/>
                </a:cubicBezTo>
                <a:cubicBezTo>
                  <a:pt x="1534843" y="4456228"/>
                  <a:pt x="1481608" y="4367219"/>
                  <a:pt x="1232057" y="4419481"/>
                </a:cubicBezTo>
                <a:cubicBezTo>
                  <a:pt x="982506" y="4471743"/>
                  <a:pt x="893188" y="4386481"/>
                  <a:pt x="743483" y="4419481"/>
                </a:cubicBezTo>
                <a:cubicBezTo>
                  <a:pt x="593778" y="4452481"/>
                  <a:pt x="299352" y="4363051"/>
                  <a:pt x="0" y="4419481"/>
                </a:cubicBezTo>
                <a:cubicBezTo>
                  <a:pt x="-40531" y="4230095"/>
                  <a:pt x="42558" y="4104267"/>
                  <a:pt x="0" y="3999630"/>
                </a:cubicBezTo>
                <a:cubicBezTo>
                  <a:pt x="-42558" y="3894993"/>
                  <a:pt x="32662" y="3713966"/>
                  <a:pt x="0" y="3447195"/>
                </a:cubicBezTo>
                <a:cubicBezTo>
                  <a:pt x="-32662" y="3180424"/>
                  <a:pt x="1890" y="3133704"/>
                  <a:pt x="0" y="2983150"/>
                </a:cubicBezTo>
                <a:cubicBezTo>
                  <a:pt x="-1890" y="2832596"/>
                  <a:pt x="35084" y="2675969"/>
                  <a:pt x="0" y="2474909"/>
                </a:cubicBezTo>
                <a:cubicBezTo>
                  <a:pt x="-35084" y="2273849"/>
                  <a:pt x="28260" y="2221760"/>
                  <a:pt x="0" y="2055059"/>
                </a:cubicBezTo>
                <a:cubicBezTo>
                  <a:pt x="-28260" y="1888358"/>
                  <a:pt x="16964" y="1753838"/>
                  <a:pt x="0" y="1502624"/>
                </a:cubicBezTo>
                <a:cubicBezTo>
                  <a:pt x="-16964" y="1251410"/>
                  <a:pt x="54688" y="1236232"/>
                  <a:pt x="0" y="994383"/>
                </a:cubicBezTo>
                <a:cubicBezTo>
                  <a:pt x="-54688" y="752534"/>
                  <a:pt x="10078" y="331166"/>
                  <a:pt x="0" y="0"/>
                </a:cubicBezTo>
                <a:close/>
              </a:path>
              <a:path w="4248472" h="4419481" stroke="0" extrusionOk="0">
                <a:moveTo>
                  <a:pt x="0" y="0"/>
                </a:moveTo>
                <a:cubicBezTo>
                  <a:pt x="225708" y="-8902"/>
                  <a:pt x="383917" y="14841"/>
                  <a:pt x="488574" y="0"/>
                </a:cubicBezTo>
                <a:cubicBezTo>
                  <a:pt x="593231" y="-14841"/>
                  <a:pt x="872569" y="71892"/>
                  <a:pt x="1104603" y="0"/>
                </a:cubicBezTo>
                <a:cubicBezTo>
                  <a:pt x="1336637" y="-71892"/>
                  <a:pt x="1403351" y="18980"/>
                  <a:pt x="1508208" y="0"/>
                </a:cubicBezTo>
                <a:cubicBezTo>
                  <a:pt x="1613066" y="-18980"/>
                  <a:pt x="1887037" y="58916"/>
                  <a:pt x="2081751" y="0"/>
                </a:cubicBezTo>
                <a:cubicBezTo>
                  <a:pt x="2276465" y="-58916"/>
                  <a:pt x="2440757" y="43607"/>
                  <a:pt x="2697780" y="0"/>
                </a:cubicBezTo>
                <a:cubicBezTo>
                  <a:pt x="2954803" y="-43607"/>
                  <a:pt x="3102837" y="59168"/>
                  <a:pt x="3271323" y="0"/>
                </a:cubicBezTo>
                <a:cubicBezTo>
                  <a:pt x="3439809" y="-59168"/>
                  <a:pt x="3565781" y="49392"/>
                  <a:pt x="3759898" y="0"/>
                </a:cubicBezTo>
                <a:cubicBezTo>
                  <a:pt x="3954015" y="-49392"/>
                  <a:pt x="4019217" y="41812"/>
                  <a:pt x="4248472" y="0"/>
                </a:cubicBezTo>
                <a:cubicBezTo>
                  <a:pt x="4254250" y="133962"/>
                  <a:pt x="4179998" y="365751"/>
                  <a:pt x="4248472" y="596630"/>
                </a:cubicBezTo>
                <a:cubicBezTo>
                  <a:pt x="4316946" y="827509"/>
                  <a:pt x="4214636" y="908749"/>
                  <a:pt x="4248472" y="1060675"/>
                </a:cubicBezTo>
                <a:cubicBezTo>
                  <a:pt x="4282308" y="1212602"/>
                  <a:pt x="4218283" y="1422222"/>
                  <a:pt x="4248472" y="1524721"/>
                </a:cubicBezTo>
                <a:cubicBezTo>
                  <a:pt x="4278661" y="1627220"/>
                  <a:pt x="4198926" y="1824837"/>
                  <a:pt x="4248472" y="1944572"/>
                </a:cubicBezTo>
                <a:cubicBezTo>
                  <a:pt x="4298018" y="2064307"/>
                  <a:pt x="4204800" y="2230469"/>
                  <a:pt x="4248472" y="2497007"/>
                </a:cubicBezTo>
                <a:cubicBezTo>
                  <a:pt x="4292144" y="2763545"/>
                  <a:pt x="4203382" y="2875342"/>
                  <a:pt x="4248472" y="3137832"/>
                </a:cubicBezTo>
                <a:cubicBezTo>
                  <a:pt x="4293562" y="3400322"/>
                  <a:pt x="4208846" y="3581490"/>
                  <a:pt x="4248472" y="3734461"/>
                </a:cubicBezTo>
                <a:cubicBezTo>
                  <a:pt x="4288098" y="3887432"/>
                  <a:pt x="4178930" y="4115492"/>
                  <a:pt x="4248472" y="4419481"/>
                </a:cubicBezTo>
                <a:cubicBezTo>
                  <a:pt x="4131642" y="4452863"/>
                  <a:pt x="3944121" y="4388720"/>
                  <a:pt x="3802382" y="4419481"/>
                </a:cubicBezTo>
                <a:cubicBezTo>
                  <a:pt x="3660643" y="4450242"/>
                  <a:pt x="3463596" y="4371955"/>
                  <a:pt x="3313808" y="4419481"/>
                </a:cubicBezTo>
                <a:cubicBezTo>
                  <a:pt x="3164020" y="4467007"/>
                  <a:pt x="3111908" y="4395180"/>
                  <a:pt x="2910203" y="4419481"/>
                </a:cubicBezTo>
                <a:cubicBezTo>
                  <a:pt x="2708498" y="4443782"/>
                  <a:pt x="2574957" y="4379288"/>
                  <a:pt x="2336660" y="4419481"/>
                </a:cubicBezTo>
                <a:cubicBezTo>
                  <a:pt x="2098363" y="4459674"/>
                  <a:pt x="2048166" y="4353879"/>
                  <a:pt x="1763116" y="4419481"/>
                </a:cubicBezTo>
                <a:cubicBezTo>
                  <a:pt x="1478066" y="4485083"/>
                  <a:pt x="1356396" y="4356143"/>
                  <a:pt x="1232057" y="4419481"/>
                </a:cubicBezTo>
                <a:cubicBezTo>
                  <a:pt x="1107718" y="4482819"/>
                  <a:pt x="927547" y="4385777"/>
                  <a:pt x="785967" y="4419481"/>
                </a:cubicBezTo>
                <a:cubicBezTo>
                  <a:pt x="644387" y="4453185"/>
                  <a:pt x="164608" y="4413629"/>
                  <a:pt x="0" y="4419481"/>
                </a:cubicBezTo>
                <a:cubicBezTo>
                  <a:pt x="-24207" y="4191255"/>
                  <a:pt x="12196" y="4133079"/>
                  <a:pt x="0" y="3955435"/>
                </a:cubicBezTo>
                <a:cubicBezTo>
                  <a:pt x="-12196" y="3777791"/>
                  <a:pt x="24171" y="3675485"/>
                  <a:pt x="0" y="3491390"/>
                </a:cubicBezTo>
                <a:cubicBezTo>
                  <a:pt x="-24171" y="3307296"/>
                  <a:pt x="42921" y="3245399"/>
                  <a:pt x="0" y="3027344"/>
                </a:cubicBezTo>
                <a:cubicBezTo>
                  <a:pt x="-42921" y="2809289"/>
                  <a:pt x="28671" y="2756803"/>
                  <a:pt x="0" y="2563299"/>
                </a:cubicBezTo>
                <a:cubicBezTo>
                  <a:pt x="-28671" y="2369795"/>
                  <a:pt x="94" y="2106131"/>
                  <a:pt x="0" y="1922474"/>
                </a:cubicBezTo>
                <a:cubicBezTo>
                  <a:pt x="-94" y="1738818"/>
                  <a:pt x="49829" y="1516535"/>
                  <a:pt x="0" y="1281649"/>
                </a:cubicBezTo>
                <a:cubicBezTo>
                  <a:pt x="-49829" y="1046764"/>
                  <a:pt x="10388" y="1045884"/>
                  <a:pt x="0" y="861799"/>
                </a:cubicBezTo>
                <a:cubicBezTo>
                  <a:pt x="-10388" y="677714"/>
                  <a:pt x="44234" y="314662"/>
                  <a:pt x="0" y="0"/>
                </a:cubicBezTo>
                <a:close/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2711868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CC57C6C-EEF0-4181-A2E2-002DAC3E0D6F}"/>
              </a:ext>
            </a:extLst>
          </p:cNvPr>
          <p:cNvSpPr txBox="1">
            <a:spLocks/>
          </p:cNvSpPr>
          <p:nvPr/>
        </p:nvSpPr>
        <p:spPr>
          <a:xfrm>
            <a:off x="8882214" y="2810810"/>
            <a:ext cx="3214093" cy="2994454"/>
          </a:xfrm>
          <a:custGeom>
            <a:avLst/>
            <a:gdLst>
              <a:gd name="connsiteX0" fmla="*/ 0 w 3214093"/>
              <a:gd name="connsiteY0" fmla="*/ 0 h 2994454"/>
              <a:gd name="connsiteX1" fmla="*/ 503541 w 3214093"/>
              <a:gd name="connsiteY1" fmla="*/ 0 h 2994454"/>
              <a:gd name="connsiteX2" fmla="*/ 1007082 w 3214093"/>
              <a:gd name="connsiteY2" fmla="*/ 0 h 2994454"/>
              <a:gd name="connsiteX3" fmla="*/ 1478483 w 3214093"/>
              <a:gd name="connsiteY3" fmla="*/ 0 h 2994454"/>
              <a:gd name="connsiteX4" fmla="*/ 2014165 w 3214093"/>
              <a:gd name="connsiteY4" fmla="*/ 0 h 2994454"/>
              <a:gd name="connsiteX5" fmla="*/ 2453424 w 3214093"/>
              <a:gd name="connsiteY5" fmla="*/ 0 h 2994454"/>
              <a:gd name="connsiteX6" fmla="*/ 3214093 w 3214093"/>
              <a:gd name="connsiteY6" fmla="*/ 0 h 2994454"/>
              <a:gd name="connsiteX7" fmla="*/ 3214093 w 3214093"/>
              <a:gd name="connsiteY7" fmla="*/ 658780 h 2994454"/>
              <a:gd name="connsiteX8" fmla="*/ 3214093 w 3214093"/>
              <a:gd name="connsiteY8" fmla="*/ 1257671 h 2994454"/>
              <a:gd name="connsiteX9" fmla="*/ 3214093 w 3214093"/>
              <a:gd name="connsiteY9" fmla="*/ 1886506 h 2994454"/>
              <a:gd name="connsiteX10" fmla="*/ 3214093 w 3214093"/>
              <a:gd name="connsiteY10" fmla="*/ 2994454 h 2994454"/>
              <a:gd name="connsiteX11" fmla="*/ 2678411 w 3214093"/>
              <a:gd name="connsiteY11" fmla="*/ 2994454 h 2994454"/>
              <a:gd name="connsiteX12" fmla="*/ 2142729 w 3214093"/>
              <a:gd name="connsiteY12" fmla="*/ 2994454 h 2994454"/>
              <a:gd name="connsiteX13" fmla="*/ 1671328 w 3214093"/>
              <a:gd name="connsiteY13" fmla="*/ 2994454 h 2994454"/>
              <a:gd name="connsiteX14" fmla="*/ 1135646 w 3214093"/>
              <a:gd name="connsiteY14" fmla="*/ 2994454 h 2994454"/>
              <a:gd name="connsiteX15" fmla="*/ 599964 w 3214093"/>
              <a:gd name="connsiteY15" fmla="*/ 2994454 h 2994454"/>
              <a:gd name="connsiteX16" fmla="*/ 0 w 3214093"/>
              <a:gd name="connsiteY16" fmla="*/ 2994454 h 2994454"/>
              <a:gd name="connsiteX17" fmla="*/ 0 w 3214093"/>
              <a:gd name="connsiteY17" fmla="*/ 2395563 h 2994454"/>
              <a:gd name="connsiteX18" fmla="*/ 0 w 3214093"/>
              <a:gd name="connsiteY18" fmla="*/ 1856561 h 2994454"/>
              <a:gd name="connsiteX19" fmla="*/ 0 w 3214093"/>
              <a:gd name="connsiteY19" fmla="*/ 1317560 h 2994454"/>
              <a:gd name="connsiteX20" fmla="*/ 0 w 3214093"/>
              <a:gd name="connsiteY20" fmla="*/ 748614 h 2994454"/>
              <a:gd name="connsiteX21" fmla="*/ 0 w 3214093"/>
              <a:gd name="connsiteY21" fmla="*/ 0 h 299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14093" h="2994454" fill="none" extrusionOk="0">
                <a:moveTo>
                  <a:pt x="0" y="0"/>
                </a:moveTo>
                <a:cubicBezTo>
                  <a:pt x="250188" y="-18820"/>
                  <a:pt x="361038" y="56898"/>
                  <a:pt x="503541" y="0"/>
                </a:cubicBezTo>
                <a:cubicBezTo>
                  <a:pt x="646044" y="-56898"/>
                  <a:pt x="804099" y="39603"/>
                  <a:pt x="1007082" y="0"/>
                </a:cubicBezTo>
                <a:cubicBezTo>
                  <a:pt x="1210065" y="-39603"/>
                  <a:pt x="1299276" y="18793"/>
                  <a:pt x="1478483" y="0"/>
                </a:cubicBezTo>
                <a:cubicBezTo>
                  <a:pt x="1657690" y="-18793"/>
                  <a:pt x="1893496" y="52646"/>
                  <a:pt x="2014165" y="0"/>
                </a:cubicBezTo>
                <a:cubicBezTo>
                  <a:pt x="2134834" y="-52646"/>
                  <a:pt x="2355830" y="724"/>
                  <a:pt x="2453424" y="0"/>
                </a:cubicBezTo>
                <a:cubicBezTo>
                  <a:pt x="2551018" y="-724"/>
                  <a:pt x="2990300" y="65684"/>
                  <a:pt x="3214093" y="0"/>
                </a:cubicBezTo>
                <a:cubicBezTo>
                  <a:pt x="3276082" y="314839"/>
                  <a:pt x="3202656" y="450400"/>
                  <a:pt x="3214093" y="658780"/>
                </a:cubicBezTo>
                <a:cubicBezTo>
                  <a:pt x="3225530" y="867160"/>
                  <a:pt x="3213940" y="970449"/>
                  <a:pt x="3214093" y="1257671"/>
                </a:cubicBezTo>
                <a:cubicBezTo>
                  <a:pt x="3214246" y="1544893"/>
                  <a:pt x="3194811" y="1750674"/>
                  <a:pt x="3214093" y="1886506"/>
                </a:cubicBezTo>
                <a:cubicBezTo>
                  <a:pt x="3233375" y="2022339"/>
                  <a:pt x="3145998" y="2637678"/>
                  <a:pt x="3214093" y="2994454"/>
                </a:cubicBezTo>
                <a:cubicBezTo>
                  <a:pt x="2970639" y="3023274"/>
                  <a:pt x="2916643" y="2991632"/>
                  <a:pt x="2678411" y="2994454"/>
                </a:cubicBezTo>
                <a:cubicBezTo>
                  <a:pt x="2440179" y="2997276"/>
                  <a:pt x="2356952" y="2991035"/>
                  <a:pt x="2142729" y="2994454"/>
                </a:cubicBezTo>
                <a:cubicBezTo>
                  <a:pt x="1928506" y="2997873"/>
                  <a:pt x="1825607" y="2956644"/>
                  <a:pt x="1671328" y="2994454"/>
                </a:cubicBezTo>
                <a:cubicBezTo>
                  <a:pt x="1517049" y="3032264"/>
                  <a:pt x="1276656" y="2994444"/>
                  <a:pt x="1135646" y="2994454"/>
                </a:cubicBezTo>
                <a:cubicBezTo>
                  <a:pt x="994636" y="2994464"/>
                  <a:pt x="834956" y="2930192"/>
                  <a:pt x="599964" y="2994454"/>
                </a:cubicBezTo>
                <a:cubicBezTo>
                  <a:pt x="364972" y="3058716"/>
                  <a:pt x="152652" y="2989323"/>
                  <a:pt x="0" y="2994454"/>
                </a:cubicBezTo>
                <a:cubicBezTo>
                  <a:pt x="-19624" y="2705608"/>
                  <a:pt x="23399" y="2522369"/>
                  <a:pt x="0" y="2395563"/>
                </a:cubicBezTo>
                <a:cubicBezTo>
                  <a:pt x="-23399" y="2268757"/>
                  <a:pt x="12067" y="2064215"/>
                  <a:pt x="0" y="1856561"/>
                </a:cubicBezTo>
                <a:cubicBezTo>
                  <a:pt x="-12067" y="1648907"/>
                  <a:pt x="57920" y="1493833"/>
                  <a:pt x="0" y="1317560"/>
                </a:cubicBezTo>
                <a:cubicBezTo>
                  <a:pt x="-57920" y="1141287"/>
                  <a:pt x="5145" y="976982"/>
                  <a:pt x="0" y="748614"/>
                </a:cubicBezTo>
                <a:cubicBezTo>
                  <a:pt x="-5145" y="520246"/>
                  <a:pt x="86097" y="246154"/>
                  <a:pt x="0" y="0"/>
                </a:cubicBezTo>
                <a:close/>
              </a:path>
              <a:path w="3214093" h="2994454" stroke="0" extrusionOk="0">
                <a:moveTo>
                  <a:pt x="0" y="0"/>
                </a:moveTo>
                <a:cubicBezTo>
                  <a:pt x="127228" y="-20335"/>
                  <a:pt x="315599" y="7747"/>
                  <a:pt x="503541" y="0"/>
                </a:cubicBezTo>
                <a:cubicBezTo>
                  <a:pt x="691483" y="-7747"/>
                  <a:pt x="801065" y="13002"/>
                  <a:pt x="1039223" y="0"/>
                </a:cubicBezTo>
                <a:cubicBezTo>
                  <a:pt x="1277381" y="-13002"/>
                  <a:pt x="1440717" y="15383"/>
                  <a:pt x="1574906" y="0"/>
                </a:cubicBezTo>
                <a:cubicBezTo>
                  <a:pt x="1709095" y="-15383"/>
                  <a:pt x="1849316" y="478"/>
                  <a:pt x="2078447" y="0"/>
                </a:cubicBezTo>
                <a:cubicBezTo>
                  <a:pt x="2307578" y="-478"/>
                  <a:pt x="2387835" y="12807"/>
                  <a:pt x="2517706" y="0"/>
                </a:cubicBezTo>
                <a:cubicBezTo>
                  <a:pt x="2647577" y="-12807"/>
                  <a:pt x="2929085" y="81523"/>
                  <a:pt x="3214093" y="0"/>
                </a:cubicBezTo>
                <a:cubicBezTo>
                  <a:pt x="3236348" y="244571"/>
                  <a:pt x="3213061" y="290357"/>
                  <a:pt x="3214093" y="568946"/>
                </a:cubicBezTo>
                <a:cubicBezTo>
                  <a:pt x="3215125" y="847535"/>
                  <a:pt x="3176806" y="922436"/>
                  <a:pt x="3214093" y="1107948"/>
                </a:cubicBezTo>
                <a:cubicBezTo>
                  <a:pt x="3251380" y="1293460"/>
                  <a:pt x="3210703" y="1453077"/>
                  <a:pt x="3214093" y="1646950"/>
                </a:cubicBezTo>
                <a:cubicBezTo>
                  <a:pt x="3217483" y="1840823"/>
                  <a:pt x="3212318" y="2033784"/>
                  <a:pt x="3214093" y="2185951"/>
                </a:cubicBezTo>
                <a:cubicBezTo>
                  <a:pt x="3215868" y="2338118"/>
                  <a:pt x="3179902" y="2675562"/>
                  <a:pt x="3214093" y="2994454"/>
                </a:cubicBezTo>
                <a:cubicBezTo>
                  <a:pt x="3071840" y="2996613"/>
                  <a:pt x="2972625" y="2972166"/>
                  <a:pt x="2774834" y="2994454"/>
                </a:cubicBezTo>
                <a:cubicBezTo>
                  <a:pt x="2577043" y="3016742"/>
                  <a:pt x="2489302" y="2943890"/>
                  <a:pt x="2271292" y="2994454"/>
                </a:cubicBezTo>
                <a:cubicBezTo>
                  <a:pt x="2053282" y="3045018"/>
                  <a:pt x="1935152" y="2940820"/>
                  <a:pt x="1735610" y="2994454"/>
                </a:cubicBezTo>
                <a:cubicBezTo>
                  <a:pt x="1536068" y="3048088"/>
                  <a:pt x="1432914" y="2974827"/>
                  <a:pt x="1199928" y="2994454"/>
                </a:cubicBezTo>
                <a:cubicBezTo>
                  <a:pt x="966942" y="3014081"/>
                  <a:pt x="798107" y="2977992"/>
                  <a:pt x="632105" y="2994454"/>
                </a:cubicBezTo>
                <a:cubicBezTo>
                  <a:pt x="466103" y="3010916"/>
                  <a:pt x="263697" y="2949708"/>
                  <a:pt x="0" y="2994454"/>
                </a:cubicBezTo>
                <a:cubicBezTo>
                  <a:pt x="-6402" y="2811807"/>
                  <a:pt x="5000" y="2562766"/>
                  <a:pt x="0" y="2365619"/>
                </a:cubicBezTo>
                <a:cubicBezTo>
                  <a:pt x="-5000" y="2168472"/>
                  <a:pt x="47773" y="2040254"/>
                  <a:pt x="0" y="1826617"/>
                </a:cubicBezTo>
                <a:cubicBezTo>
                  <a:pt x="-47773" y="1612980"/>
                  <a:pt x="35345" y="1473238"/>
                  <a:pt x="0" y="1257671"/>
                </a:cubicBezTo>
                <a:cubicBezTo>
                  <a:pt x="-35345" y="1042104"/>
                  <a:pt x="1692" y="799062"/>
                  <a:pt x="0" y="628835"/>
                </a:cubicBezTo>
                <a:cubicBezTo>
                  <a:pt x="-1692" y="458608"/>
                  <a:pt x="2693" y="305812"/>
                  <a:pt x="0" y="0"/>
                </a:cubicBezTo>
                <a:close/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Profil.js </a:t>
            </a:r>
            <a:r>
              <a:rPr lang="fr-FR" sz="1800" dirty="0"/>
              <a:t>(affiches les informations de l’utilisateur)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attributs : </a:t>
            </a:r>
            <a:r>
              <a:rPr lang="fr-F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fr-FR" sz="1800" dirty="0"/>
              <a:t>/</a:t>
            </a:r>
            <a:r>
              <a:rPr lang="fr-F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fr-FR" sz="1800" dirty="0"/>
              <a:t>/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avatar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affiche les </a:t>
            </a:r>
            <a:r>
              <a:rPr lang="fr-FR" sz="1800" dirty="0" err="1"/>
              <a:t>posts</a:t>
            </a:r>
            <a:r>
              <a:rPr lang="fr-FR" sz="1800" dirty="0"/>
              <a:t>, photos de profil, abonnées </a:t>
            </a:r>
            <a:r>
              <a:rPr lang="fr-FR" sz="1800" dirty="0" err="1"/>
              <a:t>etc</a:t>
            </a:r>
            <a:endParaRPr lang="fr-F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 venir : afficher les abonnées et abonnements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A9A9B3B-4430-476E-B27A-887B894FE46C}"/>
              </a:ext>
            </a:extLst>
          </p:cNvPr>
          <p:cNvCxnSpPr>
            <a:cxnSpLocks/>
          </p:cNvCxnSpPr>
          <p:nvPr/>
        </p:nvCxnSpPr>
        <p:spPr>
          <a:xfrm flipH="1" flipV="1">
            <a:off x="8517125" y="1628800"/>
            <a:ext cx="1465719" cy="118201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11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23">
            <a:extLst>
              <a:ext uri="{FF2B5EF4-FFF2-40B4-BE49-F238E27FC236}">
                <a16:creationId xmlns:a16="http://schemas.microsoft.com/office/drawing/2014/main" id="{DC9B0E86-EF9D-467A-AFCA-9A3A5DA6A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907362"/>
            <a:ext cx="8948586" cy="4462463"/>
          </a:xfr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7E1B703-BB0F-4C5F-8095-1765C28A6ECB}"/>
              </a:ext>
            </a:extLst>
          </p:cNvPr>
          <p:cNvSpPr txBox="1">
            <a:spLocks/>
          </p:cNvSpPr>
          <p:nvPr/>
        </p:nvSpPr>
        <p:spPr>
          <a:xfrm>
            <a:off x="405780" y="1052736"/>
            <a:ext cx="936104" cy="1938705"/>
          </a:xfrm>
          <a:custGeom>
            <a:avLst/>
            <a:gdLst>
              <a:gd name="connsiteX0" fmla="*/ 0 w 936104"/>
              <a:gd name="connsiteY0" fmla="*/ 0 h 1938705"/>
              <a:gd name="connsiteX1" fmla="*/ 439969 w 936104"/>
              <a:gd name="connsiteY1" fmla="*/ 0 h 1938705"/>
              <a:gd name="connsiteX2" fmla="*/ 936104 w 936104"/>
              <a:gd name="connsiteY2" fmla="*/ 0 h 1938705"/>
              <a:gd name="connsiteX3" fmla="*/ 936104 w 936104"/>
              <a:gd name="connsiteY3" fmla="*/ 445902 h 1938705"/>
              <a:gd name="connsiteX4" fmla="*/ 936104 w 936104"/>
              <a:gd name="connsiteY4" fmla="*/ 911191 h 1938705"/>
              <a:gd name="connsiteX5" fmla="*/ 936104 w 936104"/>
              <a:gd name="connsiteY5" fmla="*/ 1337706 h 1938705"/>
              <a:gd name="connsiteX6" fmla="*/ 936104 w 936104"/>
              <a:gd name="connsiteY6" fmla="*/ 1938705 h 1938705"/>
              <a:gd name="connsiteX7" fmla="*/ 458691 w 936104"/>
              <a:gd name="connsiteY7" fmla="*/ 1938705 h 1938705"/>
              <a:gd name="connsiteX8" fmla="*/ 0 w 936104"/>
              <a:gd name="connsiteY8" fmla="*/ 1938705 h 1938705"/>
              <a:gd name="connsiteX9" fmla="*/ 0 w 936104"/>
              <a:gd name="connsiteY9" fmla="*/ 1454029 h 1938705"/>
              <a:gd name="connsiteX10" fmla="*/ 0 w 936104"/>
              <a:gd name="connsiteY10" fmla="*/ 1008127 h 1938705"/>
              <a:gd name="connsiteX11" fmla="*/ 0 w 936104"/>
              <a:gd name="connsiteY11" fmla="*/ 542837 h 1938705"/>
              <a:gd name="connsiteX12" fmla="*/ 0 w 936104"/>
              <a:gd name="connsiteY12" fmla="*/ 0 h 193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6104" h="1938705" fill="none" extrusionOk="0">
                <a:moveTo>
                  <a:pt x="0" y="0"/>
                </a:moveTo>
                <a:cubicBezTo>
                  <a:pt x="112006" y="-45173"/>
                  <a:pt x="307418" y="11025"/>
                  <a:pt x="439969" y="0"/>
                </a:cubicBezTo>
                <a:cubicBezTo>
                  <a:pt x="572520" y="-11025"/>
                  <a:pt x="709131" y="20368"/>
                  <a:pt x="936104" y="0"/>
                </a:cubicBezTo>
                <a:cubicBezTo>
                  <a:pt x="968814" y="129885"/>
                  <a:pt x="919681" y="261401"/>
                  <a:pt x="936104" y="445902"/>
                </a:cubicBezTo>
                <a:cubicBezTo>
                  <a:pt x="952527" y="630403"/>
                  <a:pt x="891055" y="687996"/>
                  <a:pt x="936104" y="911191"/>
                </a:cubicBezTo>
                <a:cubicBezTo>
                  <a:pt x="981153" y="1134386"/>
                  <a:pt x="929271" y="1185564"/>
                  <a:pt x="936104" y="1337706"/>
                </a:cubicBezTo>
                <a:cubicBezTo>
                  <a:pt x="942937" y="1489849"/>
                  <a:pt x="902612" y="1646393"/>
                  <a:pt x="936104" y="1938705"/>
                </a:cubicBezTo>
                <a:cubicBezTo>
                  <a:pt x="794255" y="1989040"/>
                  <a:pt x="636760" y="1911516"/>
                  <a:pt x="458691" y="1938705"/>
                </a:cubicBezTo>
                <a:cubicBezTo>
                  <a:pt x="280622" y="1965894"/>
                  <a:pt x="166709" y="1902901"/>
                  <a:pt x="0" y="1938705"/>
                </a:cubicBezTo>
                <a:cubicBezTo>
                  <a:pt x="-41881" y="1822076"/>
                  <a:pt x="41161" y="1625521"/>
                  <a:pt x="0" y="1454029"/>
                </a:cubicBezTo>
                <a:cubicBezTo>
                  <a:pt x="-41161" y="1282537"/>
                  <a:pt x="13488" y="1177017"/>
                  <a:pt x="0" y="1008127"/>
                </a:cubicBezTo>
                <a:cubicBezTo>
                  <a:pt x="-13488" y="839237"/>
                  <a:pt x="13460" y="718735"/>
                  <a:pt x="0" y="542837"/>
                </a:cubicBezTo>
                <a:cubicBezTo>
                  <a:pt x="-13460" y="366939"/>
                  <a:pt x="6997" y="133867"/>
                  <a:pt x="0" y="0"/>
                </a:cubicBezTo>
                <a:close/>
              </a:path>
              <a:path w="936104" h="1938705" stroke="0" extrusionOk="0">
                <a:moveTo>
                  <a:pt x="0" y="0"/>
                </a:moveTo>
                <a:cubicBezTo>
                  <a:pt x="101869" y="-33024"/>
                  <a:pt x="326743" y="3612"/>
                  <a:pt x="458691" y="0"/>
                </a:cubicBezTo>
                <a:cubicBezTo>
                  <a:pt x="590639" y="-3612"/>
                  <a:pt x="823283" y="31659"/>
                  <a:pt x="936104" y="0"/>
                </a:cubicBezTo>
                <a:cubicBezTo>
                  <a:pt x="961120" y="133128"/>
                  <a:pt x="898668" y="266032"/>
                  <a:pt x="936104" y="426515"/>
                </a:cubicBezTo>
                <a:cubicBezTo>
                  <a:pt x="973540" y="586998"/>
                  <a:pt x="925313" y="707129"/>
                  <a:pt x="936104" y="949965"/>
                </a:cubicBezTo>
                <a:cubicBezTo>
                  <a:pt x="946895" y="1192801"/>
                  <a:pt x="901738" y="1198158"/>
                  <a:pt x="936104" y="1415255"/>
                </a:cubicBezTo>
                <a:cubicBezTo>
                  <a:pt x="970470" y="1632352"/>
                  <a:pt x="923198" y="1801958"/>
                  <a:pt x="936104" y="1938705"/>
                </a:cubicBezTo>
                <a:cubicBezTo>
                  <a:pt x="767294" y="1951983"/>
                  <a:pt x="603717" y="1904403"/>
                  <a:pt x="468052" y="1938705"/>
                </a:cubicBezTo>
                <a:cubicBezTo>
                  <a:pt x="332387" y="1973007"/>
                  <a:pt x="109541" y="1928344"/>
                  <a:pt x="0" y="1938705"/>
                </a:cubicBezTo>
                <a:cubicBezTo>
                  <a:pt x="-21784" y="1794479"/>
                  <a:pt x="11884" y="1673062"/>
                  <a:pt x="0" y="1454029"/>
                </a:cubicBezTo>
                <a:cubicBezTo>
                  <a:pt x="-11884" y="1234996"/>
                  <a:pt x="51016" y="1196128"/>
                  <a:pt x="0" y="969353"/>
                </a:cubicBezTo>
                <a:cubicBezTo>
                  <a:pt x="-51016" y="742578"/>
                  <a:pt x="3007" y="689927"/>
                  <a:pt x="0" y="542837"/>
                </a:cubicBezTo>
                <a:cubicBezTo>
                  <a:pt x="-3007" y="395747"/>
                  <a:pt x="18810" y="216864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42711868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817F798-019D-423A-920A-BDC3D59D97A8}"/>
              </a:ext>
            </a:extLst>
          </p:cNvPr>
          <p:cNvCxnSpPr>
            <a:cxnSpLocks/>
          </p:cNvCxnSpPr>
          <p:nvPr/>
        </p:nvCxnSpPr>
        <p:spPr>
          <a:xfrm flipV="1">
            <a:off x="873832" y="2988137"/>
            <a:ext cx="234026" cy="275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89B1D1C-9843-4DCD-8E7E-FB89CD2AE863}"/>
              </a:ext>
            </a:extLst>
          </p:cNvPr>
          <p:cNvSpPr txBox="1">
            <a:spLocks/>
          </p:cNvSpPr>
          <p:nvPr/>
        </p:nvSpPr>
        <p:spPr>
          <a:xfrm>
            <a:off x="0" y="5743880"/>
            <a:ext cx="3469098" cy="410800"/>
          </a:xfrm>
          <a:custGeom>
            <a:avLst/>
            <a:gdLst>
              <a:gd name="connsiteX0" fmla="*/ 0 w 3469098"/>
              <a:gd name="connsiteY0" fmla="*/ 0 h 410800"/>
              <a:gd name="connsiteX1" fmla="*/ 543492 w 3469098"/>
              <a:gd name="connsiteY1" fmla="*/ 0 h 410800"/>
              <a:gd name="connsiteX2" fmla="*/ 1086984 w 3469098"/>
              <a:gd name="connsiteY2" fmla="*/ 0 h 410800"/>
              <a:gd name="connsiteX3" fmla="*/ 1595785 w 3469098"/>
              <a:gd name="connsiteY3" fmla="*/ 0 h 410800"/>
              <a:gd name="connsiteX4" fmla="*/ 2139277 w 3469098"/>
              <a:gd name="connsiteY4" fmla="*/ 0 h 410800"/>
              <a:gd name="connsiteX5" fmla="*/ 2648078 w 3469098"/>
              <a:gd name="connsiteY5" fmla="*/ 0 h 410800"/>
              <a:gd name="connsiteX6" fmla="*/ 3469098 w 3469098"/>
              <a:gd name="connsiteY6" fmla="*/ 0 h 410800"/>
              <a:gd name="connsiteX7" fmla="*/ 3469098 w 3469098"/>
              <a:gd name="connsiteY7" fmla="*/ 410800 h 410800"/>
              <a:gd name="connsiteX8" fmla="*/ 2856224 w 3469098"/>
              <a:gd name="connsiteY8" fmla="*/ 410800 h 410800"/>
              <a:gd name="connsiteX9" fmla="*/ 2382114 w 3469098"/>
              <a:gd name="connsiteY9" fmla="*/ 410800 h 410800"/>
              <a:gd name="connsiteX10" fmla="*/ 1873313 w 3469098"/>
              <a:gd name="connsiteY10" fmla="*/ 410800 h 410800"/>
              <a:gd name="connsiteX11" fmla="*/ 1329821 w 3469098"/>
              <a:gd name="connsiteY11" fmla="*/ 410800 h 410800"/>
              <a:gd name="connsiteX12" fmla="*/ 682256 w 3469098"/>
              <a:gd name="connsiteY12" fmla="*/ 410800 h 410800"/>
              <a:gd name="connsiteX13" fmla="*/ 0 w 3469098"/>
              <a:gd name="connsiteY13" fmla="*/ 410800 h 410800"/>
              <a:gd name="connsiteX14" fmla="*/ 0 w 3469098"/>
              <a:gd name="connsiteY14" fmla="*/ 0 h 4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69098" h="410800" fill="none" extrusionOk="0">
                <a:moveTo>
                  <a:pt x="0" y="0"/>
                </a:moveTo>
                <a:cubicBezTo>
                  <a:pt x="126279" y="-27599"/>
                  <a:pt x="341659" y="8134"/>
                  <a:pt x="543492" y="0"/>
                </a:cubicBezTo>
                <a:cubicBezTo>
                  <a:pt x="745325" y="-8134"/>
                  <a:pt x="864683" y="36551"/>
                  <a:pt x="1086984" y="0"/>
                </a:cubicBezTo>
                <a:cubicBezTo>
                  <a:pt x="1309285" y="-36551"/>
                  <a:pt x="1487713" y="17392"/>
                  <a:pt x="1595785" y="0"/>
                </a:cubicBezTo>
                <a:cubicBezTo>
                  <a:pt x="1703857" y="-17392"/>
                  <a:pt x="1929706" y="62613"/>
                  <a:pt x="2139277" y="0"/>
                </a:cubicBezTo>
                <a:cubicBezTo>
                  <a:pt x="2348848" y="-62613"/>
                  <a:pt x="2397269" y="38170"/>
                  <a:pt x="2648078" y="0"/>
                </a:cubicBezTo>
                <a:cubicBezTo>
                  <a:pt x="2898887" y="-38170"/>
                  <a:pt x="3099769" y="24610"/>
                  <a:pt x="3469098" y="0"/>
                </a:cubicBezTo>
                <a:cubicBezTo>
                  <a:pt x="3474769" y="102773"/>
                  <a:pt x="3424600" y="257094"/>
                  <a:pt x="3469098" y="410800"/>
                </a:cubicBezTo>
                <a:cubicBezTo>
                  <a:pt x="3295365" y="459144"/>
                  <a:pt x="3138217" y="368449"/>
                  <a:pt x="2856224" y="410800"/>
                </a:cubicBezTo>
                <a:cubicBezTo>
                  <a:pt x="2574231" y="453151"/>
                  <a:pt x="2519453" y="404881"/>
                  <a:pt x="2382114" y="410800"/>
                </a:cubicBezTo>
                <a:cubicBezTo>
                  <a:pt x="2244775" y="416719"/>
                  <a:pt x="2119239" y="382795"/>
                  <a:pt x="1873313" y="410800"/>
                </a:cubicBezTo>
                <a:cubicBezTo>
                  <a:pt x="1627387" y="438805"/>
                  <a:pt x="1468244" y="361715"/>
                  <a:pt x="1329821" y="410800"/>
                </a:cubicBezTo>
                <a:cubicBezTo>
                  <a:pt x="1191398" y="459885"/>
                  <a:pt x="838938" y="362662"/>
                  <a:pt x="682256" y="410800"/>
                </a:cubicBezTo>
                <a:cubicBezTo>
                  <a:pt x="525575" y="458938"/>
                  <a:pt x="148348" y="363385"/>
                  <a:pt x="0" y="410800"/>
                </a:cubicBezTo>
                <a:cubicBezTo>
                  <a:pt x="-43855" y="306682"/>
                  <a:pt x="38079" y="117279"/>
                  <a:pt x="0" y="0"/>
                </a:cubicBezTo>
                <a:close/>
              </a:path>
              <a:path w="3469098" h="410800" stroke="0" extrusionOk="0">
                <a:moveTo>
                  <a:pt x="0" y="0"/>
                </a:moveTo>
                <a:cubicBezTo>
                  <a:pt x="225044" y="-35230"/>
                  <a:pt x="321759" y="56160"/>
                  <a:pt x="543492" y="0"/>
                </a:cubicBezTo>
                <a:cubicBezTo>
                  <a:pt x="765225" y="-56160"/>
                  <a:pt x="839628" y="31920"/>
                  <a:pt x="1121675" y="0"/>
                </a:cubicBezTo>
                <a:cubicBezTo>
                  <a:pt x="1403722" y="-31920"/>
                  <a:pt x="1430831" y="33913"/>
                  <a:pt x="1699858" y="0"/>
                </a:cubicBezTo>
                <a:cubicBezTo>
                  <a:pt x="1968885" y="-33913"/>
                  <a:pt x="2047487" y="39671"/>
                  <a:pt x="2243350" y="0"/>
                </a:cubicBezTo>
                <a:cubicBezTo>
                  <a:pt x="2439213" y="-39671"/>
                  <a:pt x="2480677" y="24687"/>
                  <a:pt x="2717460" y="0"/>
                </a:cubicBezTo>
                <a:cubicBezTo>
                  <a:pt x="2954243" y="-24687"/>
                  <a:pt x="3190859" y="61300"/>
                  <a:pt x="3469098" y="0"/>
                </a:cubicBezTo>
                <a:cubicBezTo>
                  <a:pt x="3475089" y="139885"/>
                  <a:pt x="3421147" y="318137"/>
                  <a:pt x="3469098" y="410800"/>
                </a:cubicBezTo>
                <a:cubicBezTo>
                  <a:pt x="3287565" y="419656"/>
                  <a:pt x="3198916" y="377618"/>
                  <a:pt x="2960297" y="410800"/>
                </a:cubicBezTo>
                <a:cubicBezTo>
                  <a:pt x="2721678" y="443982"/>
                  <a:pt x="2712327" y="388393"/>
                  <a:pt x="2486187" y="410800"/>
                </a:cubicBezTo>
                <a:cubicBezTo>
                  <a:pt x="2260047" y="433207"/>
                  <a:pt x="2111401" y="372442"/>
                  <a:pt x="1942695" y="410800"/>
                </a:cubicBezTo>
                <a:cubicBezTo>
                  <a:pt x="1773989" y="449158"/>
                  <a:pt x="1608724" y="410612"/>
                  <a:pt x="1433894" y="410800"/>
                </a:cubicBezTo>
                <a:cubicBezTo>
                  <a:pt x="1259064" y="410988"/>
                  <a:pt x="1137888" y="406585"/>
                  <a:pt x="890402" y="410800"/>
                </a:cubicBezTo>
                <a:cubicBezTo>
                  <a:pt x="642916" y="415015"/>
                  <a:pt x="313578" y="398602"/>
                  <a:pt x="0" y="410800"/>
                </a:cubicBezTo>
                <a:cubicBezTo>
                  <a:pt x="-38349" y="245022"/>
                  <a:pt x="18597" y="203662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>
                <a:solidFill>
                  <a:schemeClr val="accent1">
                    <a:lumMod val="75000"/>
                  </a:schemeClr>
                </a:solidFill>
              </a:rPr>
              <a:t>Options.js </a:t>
            </a:r>
            <a:r>
              <a:rPr lang="fr-FR" sz="1800"/>
              <a:t>(barre des options)</a:t>
            </a:r>
            <a:endParaRPr lang="fr-F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16C8C85-4498-4546-9932-7BEBD4D3A3B0}"/>
              </a:ext>
            </a:extLst>
          </p:cNvPr>
          <p:cNvSpPr txBox="1">
            <a:spLocks/>
          </p:cNvSpPr>
          <p:nvPr/>
        </p:nvSpPr>
        <p:spPr>
          <a:xfrm>
            <a:off x="1575910" y="1556793"/>
            <a:ext cx="1422158" cy="1008112"/>
          </a:xfrm>
          <a:custGeom>
            <a:avLst/>
            <a:gdLst>
              <a:gd name="connsiteX0" fmla="*/ 0 w 1422158"/>
              <a:gd name="connsiteY0" fmla="*/ 0 h 1008112"/>
              <a:gd name="connsiteX1" fmla="*/ 431388 w 1422158"/>
              <a:gd name="connsiteY1" fmla="*/ 0 h 1008112"/>
              <a:gd name="connsiteX2" fmla="*/ 933884 w 1422158"/>
              <a:gd name="connsiteY2" fmla="*/ 0 h 1008112"/>
              <a:gd name="connsiteX3" fmla="*/ 1422158 w 1422158"/>
              <a:gd name="connsiteY3" fmla="*/ 0 h 1008112"/>
              <a:gd name="connsiteX4" fmla="*/ 1422158 w 1422158"/>
              <a:gd name="connsiteY4" fmla="*/ 493975 h 1008112"/>
              <a:gd name="connsiteX5" fmla="*/ 1422158 w 1422158"/>
              <a:gd name="connsiteY5" fmla="*/ 1008112 h 1008112"/>
              <a:gd name="connsiteX6" fmla="*/ 962327 w 1422158"/>
              <a:gd name="connsiteY6" fmla="*/ 1008112 h 1008112"/>
              <a:gd name="connsiteX7" fmla="*/ 488274 w 1422158"/>
              <a:gd name="connsiteY7" fmla="*/ 1008112 h 1008112"/>
              <a:gd name="connsiteX8" fmla="*/ 0 w 1422158"/>
              <a:gd name="connsiteY8" fmla="*/ 1008112 h 1008112"/>
              <a:gd name="connsiteX9" fmla="*/ 0 w 1422158"/>
              <a:gd name="connsiteY9" fmla="*/ 493975 h 1008112"/>
              <a:gd name="connsiteX10" fmla="*/ 0 w 1422158"/>
              <a:gd name="connsiteY10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2158" h="1008112" fill="none" extrusionOk="0">
                <a:moveTo>
                  <a:pt x="0" y="0"/>
                </a:moveTo>
                <a:cubicBezTo>
                  <a:pt x="211297" y="-33656"/>
                  <a:pt x="325008" y="45038"/>
                  <a:pt x="431388" y="0"/>
                </a:cubicBezTo>
                <a:cubicBezTo>
                  <a:pt x="537768" y="-45038"/>
                  <a:pt x="700877" y="23366"/>
                  <a:pt x="933884" y="0"/>
                </a:cubicBezTo>
                <a:cubicBezTo>
                  <a:pt x="1166891" y="-23366"/>
                  <a:pt x="1266651" y="29265"/>
                  <a:pt x="1422158" y="0"/>
                </a:cubicBezTo>
                <a:cubicBezTo>
                  <a:pt x="1432868" y="191713"/>
                  <a:pt x="1400382" y="280519"/>
                  <a:pt x="1422158" y="493975"/>
                </a:cubicBezTo>
                <a:cubicBezTo>
                  <a:pt x="1443934" y="707432"/>
                  <a:pt x="1403809" y="857447"/>
                  <a:pt x="1422158" y="1008112"/>
                </a:cubicBezTo>
                <a:cubicBezTo>
                  <a:pt x="1293979" y="1051231"/>
                  <a:pt x="1175015" y="955780"/>
                  <a:pt x="962327" y="1008112"/>
                </a:cubicBezTo>
                <a:cubicBezTo>
                  <a:pt x="749639" y="1060444"/>
                  <a:pt x="632461" y="1001841"/>
                  <a:pt x="488274" y="1008112"/>
                </a:cubicBezTo>
                <a:cubicBezTo>
                  <a:pt x="344087" y="1014383"/>
                  <a:pt x="160139" y="977982"/>
                  <a:pt x="0" y="1008112"/>
                </a:cubicBezTo>
                <a:cubicBezTo>
                  <a:pt x="-47481" y="777116"/>
                  <a:pt x="44238" y="750677"/>
                  <a:pt x="0" y="493975"/>
                </a:cubicBezTo>
                <a:cubicBezTo>
                  <a:pt x="-44238" y="237273"/>
                  <a:pt x="32787" y="185956"/>
                  <a:pt x="0" y="0"/>
                </a:cubicBezTo>
                <a:close/>
              </a:path>
              <a:path w="1422158" h="1008112" stroke="0" extrusionOk="0">
                <a:moveTo>
                  <a:pt x="0" y="0"/>
                </a:moveTo>
                <a:cubicBezTo>
                  <a:pt x="194219" y="-17982"/>
                  <a:pt x="290810" y="16486"/>
                  <a:pt x="459831" y="0"/>
                </a:cubicBezTo>
                <a:cubicBezTo>
                  <a:pt x="628852" y="-16486"/>
                  <a:pt x="714814" y="37777"/>
                  <a:pt x="962327" y="0"/>
                </a:cubicBezTo>
                <a:cubicBezTo>
                  <a:pt x="1209840" y="-37777"/>
                  <a:pt x="1280403" y="24378"/>
                  <a:pt x="1422158" y="0"/>
                </a:cubicBezTo>
                <a:cubicBezTo>
                  <a:pt x="1441783" y="158646"/>
                  <a:pt x="1392731" y="398188"/>
                  <a:pt x="1422158" y="514137"/>
                </a:cubicBezTo>
                <a:cubicBezTo>
                  <a:pt x="1451585" y="630086"/>
                  <a:pt x="1398747" y="770620"/>
                  <a:pt x="1422158" y="1008112"/>
                </a:cubicBezTo>
                <a:cubicBezTo>
                  <a:pt x="1219755" y="1052314"/>
                  <a:pt x="1189696" y="991262"/>
                  <a:pt x="990770" y="1008112"/>
                </a:cubicBezTo>
                <a:cubicBezTo>
                  <a:pt x="791844" y="1024962"/>
                  <a:pt x="730116" y="980643"/>
                  <a:pt x="559382" y="1008112"/>
                </a:cubicBezTo>
                <a:cubicBezTo>
                  <a:pt x="388648" y="1035581"/>
                  <a:pt x="228978" y="963721"/>
                  <a:pt x="0" y="1008112"/>
                </a:cubicBezTo>
                <a:cubicBezTo>
                  <a:pt x="-9" y="789676"/>
                  <a:pt x="48664" y="649522"/>
                  <a:pt x="0" y="504056"/>
                </a:cubicBezTo>
                <a:cubicBezTo>
                  <a:pt x="-48664" y="358590"/>
                  <a:pt x="856" y="214680"/>
                  <a:pt x="0" y="0"/>
                </a:cubicBezTo>
                <a:close/>
              </a:path>
            </a:pathLst>
          </a:custGeom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711868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DDDFBEC-352A-4EB9-B920-0EE230350033}"/>
              </a:ext>
            </a:extLst>
          </p:cNvPr>
          <p:cNvCxnSpPr>
            <a:cxnSpLocks/>
          </p:cNvCxnSpPr>
          <p:nvPr/>
        </p:nvCxnSpPr>
        <p:spPr>
          <a:xfrm flipV="1">
            <a:off x="2405491" y="2572649"/>
            <a:ext cx="0" cy="8563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C5F73D5-8F9A-428E-AFA6-0785384A6B8D}"/>
              </a:ext>
            </a:extLst>
          </p:cNvPr>
          <p:cNvSpPr txBox="1">
            <a:spLocks/>
          </p:cNvSpPr>
          <p:nvPr/>
        </p:nvSpPr>
        <p:spPr>
          <a:xfrm>
            <a:off x="1449896" y="3429000"/>
            <a:ext cx="3091697" cy="1512168"/>
          </a:xfrm>
          <a:custGeom>
            <a:avLst/>
            <a:gdLst>
              <a:gd name="connsiteX0" fmla="*/ 0 w 3091697"/>
              <a:gd name="connsiteY0" fmla="*/ 0 h 1512168"/>
              <a:gd name="connsiteX1" fmla="*/ 453449 w 3091697"/>
              <a:gd name="connsiteY1" fmla="*/ 0 h 1512168"/>
              <a:gd name="connsiteX2" fmla="*/ 1030566 w 3091697"/>
              <a:gd name="connsiteY2" fmla="*/ 0 h 1512168"/>
              <a:gd name="connsiteX3" fmla="*/ 1545849 w 3091697"/>
              <a:gd name="connsiteY3" fmla="*/ 0 h 1512168"/>
              <a:gd name="connsiteX4" fmla="*/ 1968380 w 3091697"/>
              <a:gd name="connsiteY4" fmla="*/ 0 h 1512168"/>
              <a:gd name="connsiteX5" fmla="*/ 2483663 w 3091697"/>
              <a:gd name="connsiteY5" fmla="*/ 0 h 1512168"/>
              <a:gd name="connsiteX6" fmla="*/ 3091697 w 3091697"/>
              <a:gd name="connsiteY6" fmla="*/ 0 h 1512168"/>
              <a:gd name="connsiteX7" fmla="*/ 3091697 w 3091697"/>
              <a:gd name="connsiteY7" fmla="*/ 473813 h 1512168"/>
              <a:gd name="connsiteX8" fmla="*/ 3091697 w 3091697"/>
              <a:gd name="connsiteY8" fmla="*/ 932504 h 1512168"/>
              <a:gd name="connsiteX9" fmla="*/ 3091697 w 3091697"/>
              <a:gd name="connsiteY9" fmla="*/ 1512168 h 1512168"/>
              <a:gd name="connsiteX10" fmla="*/ 2638248 w 3091697"/>
              <a:gd name="connsiteY10" fmla="*/ 1512168 h 1512168"/>
              <a:gd name="connsiteX11" fmla="*/ 2184799 w 3091697"/>
              <a:gd name="connsiteY11" fmla="*/ 1512168 h 1512168"/>
              <a:gd name="connsiteX12" fmla="*/ 1607682 w 3091697"/>
              <a:gd name="connsiteY12" fmla="*/ 1512168 h 1512168"/>
              <a:gd name="connsiteX13" fmla="*/ 1092400 w 3091697"/>
              <a:gd name="connsiteY13" fmla="*/ 1512168 h 1512168"/>
              <a:gd name="connsiteX14" fmla="*/ 669868 w 3091697"/>
              <a:gd name="connsiteY14" fmla="*/ 1512168 h 1512168"/>
              <a:gd name="connsiteX15" fmla="*/ 0 w 3091697"/>
              <a:gd name="connsiteY15" fmla="*/ 1512168 h 1512168"/>
              <a:gd name="connsiteX16" fmla="*/ 0 w 3091697"/>
              <a:gd name="connsiteY16" fmla="*/ 1008112 h 1512168"/>
              <a:gd name="connsiteX17" fmla="*/ 0 w 3091697"/>
              <a:gd name="connsiteY17" fmla="*/ 473813 h 1512168"/>
              <a:gd name="connsiteX18" fmla="*/ 0 w 3091697"/>
              <a:gd name="connsiteY18" fmla="*/ 0 h 15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91697" h="1512168" fill="none" extrusionOk="0">
                <a:moveTo>
                  <a:pt x="0" y="0"/>
                </a:moveTo>
                <a:cubicBezTo>
                  <a:pt x="221395" y="-48014"/>
                  <a:pt x="300112" y="39899"/>
                  <a:pt x="453449" y="0"/>
                </a:cubicBezTo>
                <a:cubicBezTo>
                  <a:pt x="606786" y="-39899"/>
                  <a:pt x="814146" y="65802"/>
                  <a:pt x="1030566" y="0"/>
                </a:cubicBezTo>
                <a:cubicBezTo>
                  <a:pt x="1246986" y="-65802"/>
                  <a:pt x="1433739" y="40533"/>
                  <a:pt x="1545849" y="0"/>
                </a:cubicBezTo>
                <a:cubicBezTo>
                  <a:pt x="1657959" y="-40533"/>
                  <a:pt x="1815777" y="9650"/>
                  <a:pt x="1968380" y="0"/>
                </a:cubicBezTo>
                <a:cubicBezTo>
                  <a:pt x="2120983" y="-9650"/>
                  <a:pt x="2375022" y="28852"/>
                  <a:pt x="2483663" y="0"/>
                </a:cubicBezTo>
                <a:cubicBezTo>
                  <a:pt x="2592304" y="-28852"/>
                  <a:pt x="2812633" y="30199"/>
                  <a:pt x="3091697" y="0"/>
                </a:cubicBezTo>
                <a:cubicBezTo>
                  <a:pt x="3112086" y="120633"/>
                  <a:pt x="3077030" y="282346"/>
                  <a:pt x="3091697" y="473813"/>
                </a:cubicBezTo>
                <a:cubicBezTo>
                  <a:pt x="3106364" y="665280"/>
                  <a:pt x="3044175" y="832433"/>
                  <a:pt x="3091697" y="932504"/>
                </a:cubicBezTo>
                <a:cubicBezTo>
                  <a:pt x="3139219" y="1032575"/>
                  <a:pt x="3034476" y="1300969"/>
                  <a:pt x="3091697" y="1512168"/>
                </a:cubicBezTo>
                <a:cubicBezTo>
                  <a:pt x="2937229" y="1558439"/>
                  <a:pt x="2860892" y="1490312"/>
                  <a:pt x="2638248" y="1512168"/>
                </a:cubicBezTo>
                <a:cubicBezTo>
                  <a:pt x="2415604" y="1534024"/>
                  <a:pt x="2354891" y="1509837"/>
                  <a:pt x="2184799" y="1512168"/>
                </a:cubicBezTo>
                <a:cubicBezTo>
                  <a:pt x="2014707" y="1514499"/>
                  <a:pt x="1881892" y="1506854"/>
                  <a:pt x="1607682" y="1512168"/>
                </a:cubicBezTo>
                <a:cubicBezTo>
                  <a:pt x="1333472" y="1517482"/>
                  <a:pt x="1256157" y="1478661"/>
                  <a:pt x="1092400" y="1512168"/>
                </a:cubicBezTo>
                <a:cubicBezTo>
                  <a:pt x="928643" y="1545675"/>
                  <a:pt x="797673" y="1478868"/>
                  <a:pt x="669868" y="1512168"/>
                </a:cubicBezTo>
                <a:cubicBezTo>
                  <a:pt x="542063" y="1545468"/>
                  <a:pt x="286745" y="1485384"/>
                  <a:pt x="0" y="1512168"/>
                </a:cubicBezTo>
                <a:cubicBezTo>
                  <a:pt x="-5758" y="1288579"/>
                  <a:pt x="41360" y="1230762"/>
                  <a:pt x="0" y="1008112"/>
                </a:cubicBezTo>
                <a:cubicBezTo>
                  <a:pt x="-41360" y="785462"/>
                  <a:pt x="6067" y="622214"/>
                  <a:pt x="0" y="473813"/>
                </a:cubicBezTo>
                <a:cubicBezTo>
                  <a:pt x="-6067" y="325412"/>
                  <a:pt x="50288" y="211195"/>
                  <a:pt x="0" y="0"/>
                </a:cubicBezTo>
                <a:close/>
              </a:path>
              <a:path w="3091697" h="1512168" stroke="0" extrusionOk="0">
                <a:moveTo>
                  <a:pt x="0" y="0"/>
                </a:moveTo>
                <a:cubicBezTo>
                  <a:pt x="228466" y="-15425"/>
                  <a:pt x="356362" y="53576"/>
                  <a:pt x="484366" y="0"/>
                </a:cubicBezTo>
                <a:cubicBezTo>
                  <a:pt x="612370" y="-53576"/>
                  <a:pt x="833035" y="19327"/>
                  <a:pt x="999649" y="0"/>
                </a:cubicBezTo>
                <a:cubicBezTo>
                  <a:pt x="1166263" y="-19327"/>
                  <a:pt x="1395936" y="58968"/>
                  <a:pt x="1514932" y="0"/>
                </a:cubicBezTo>
                <a:cubicBezTo>
                  <a:pt x="1633928" y="-58968"/>
                  <a:pt x="1825513" y="18929"/>
                  <a:pt x="1999297" y="0"/>
                </a:cubicBezTo>
                <a:cubicBezTo>
                  <a:pt x="2173081" y="-18929"/>
                  <a:pt x="2246926" y="39047"/>
                  <a:pt x="2421829" y="0"/>
                </a:cubicBezTo>
                <a:cubicBezTo>
                  <a:pt x="2596732" y="-39047"/>
                  <a:pt x="2909384" y="75229"/>
                  <a:pt x="3091697" y="0"/>
                </a:cubicBezTo>
                <a:cubicBezTo>
                  <a:pt x="3121027" y="180117"/>
                  <a:pt x="3076379" y="250433"/>
                  <a:pt x="3091697" y="488934"/>
                </a:cubicBezTo>
                <a:cubicBezTo>
                  <a:pt x="3107015" y="727435"/>
                  <a:pt x="3038181" y="737323"/>
                  <a:pt x="3091697" y="962747"/>
                </a:cubicBezTo>
                <a:cubicBezTo>
                  <a:pt x="3145213" y="1188171"/>
                  <a:pt x="3037676" y="1266670"/>
                  <a:pt x="3091697" y="1512168"/>
                </a:cubicBezTo>
                <a:cubicBezTo>
                  <a:pt x="2982052" y="1518565"/>
                  <a:pt x="2830076" y="1468193"/>
                  <a:pt x="2638248" y="1512168"/>
                </a:cubicBezTo>
                <a:cubicBezTo>
                  <a:pt x="2446420" y="1556143"/>
                  <a:pt x="2359772" y="1463418"/>
                  <a:pt x="2184799" y="1512168"/>
                </a:cubicBezTo>
                <a:cubicBezTo>
                  <a:pt x="2009826" y="1560918"/>
                  <a:pt x="1844248" y="1492211"/>
                  <a:pt x="1700433" y="1512168"/>
                </a:cubicBezTo>
                <a:cubicBezTo>
                  <a:pt x="1556618" y="1532125"/>
                  <a:pt x="1332144" y="1506063"/>
                  <a:pt x="1216067" y="1512168"/>
                </a:cubicBezTo>
                <a:cubicBezTo>
                  <a:pt x="1099990" y="1518273"/>
                  <a:pt x="853721" y="1498151"/>
                  <a:pt x="700785" y="1512168"/>
                </a:cubicBezTo>
                <a:cubicBezTo>
                  <a:pt x="547849" y="1526185"/>
                  <a:pt x="272085" y="1451688"/>
                  <a:pt x="0" y="1512168"/>
                </a:cubicBezTo>
                <a:cubicBezTo>
                  <a:pt x="-39754" y="1263315"/>
                  <a:pt x="1391" y="1240751"/>
                  <a:pt x="0" y="992990"/>
                </a:cubicBezTo>
                <a:cubicBezTo>
                  <a:pt x="-1391" y="745229"/>
                  <a:pt x="47716" y="655442"/>
                  <a:pt x="0" y="534299"/>
                </a:cubicBezTo>
                <a:cubicBezTo>
                  <a:pt x="-47716" y="413156"/>
                  <a:pt x="43393" y="196233"/>
                  <a:pt x="0" y="0"/>
                </a:cubicBezTo>
                <a:close/>
              </a:path>
            </a:pathLst>
          </a:custGeom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Contacts.js </a:t>
            </a:r>
            <a:r>
              <a:rPr lang="fr-FR" sz="1800" dirty="0"/>
              <a:t>(contacts à qui on peut envoyer des messages):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attributs: </a:t>
            </a:r>
            <a:r>
              <a:rPr lang="fr-F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fr-FR" sz="1800" dirty="0"/>
              <a:t>/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avatar</a:t>
            </a:r>
            <a:r>
              <a:rPr lang="fr-FR" sz="1800" dirty="0"/>
              <a:t> </a:t>
            </a:r>
          </a:p>
          <a:p>
            <a:endParaRPr lang="fr-F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9B3F0E2-A46D-4227-9C81-7F1B7D2B39EF}"/>
              </a:ext>
            </a:extLst>
          </p:cNvPr>
          <p:cNvSpPr txBox="1">
            <a:spLocks/>
          </p:cNvSpPr>
          <p:nvPr/>
        </p:nvSpPr>
        <p:spPr>
          <a:xfrm>
            <a:off x="4582243" y="1049432"/>
            <a:ext cx="4176463" cy="2163544"/>
          </a:xfrm>
          <a:custGeom>
            <a:avLst/>
            <a:gdLst>
              <a:gd name="connsiteX0" fmla="*/ 0 w 4176463"/>
              <a:gd name="connsiteY0" fmla="*/ 0 h 2163544"/>
              <a:gd name="connsiteX1" fmla="*/ 596638 w 4176463"/>
              <a:gd name="connsiteY1" fmla="*/ 0 h 2163544"/>
              <a:gd name="connsiteX2" fmla="*/ 1109746 w 4176463"/>
              <a:gd name="connsiteY2" fmla="*/ 0 h 2163544"/>
              <a:gd name="connsiteX3" fmla="*/ 1664619 w 4176463"/>
              <a:gd name="connsiteY3" fmla="*/ 0 h 2163544"/>
              <a:gd name="connsiteX4" fmla="*/ 2177727 w 4176463"/>
              <a:gd name="connsiteY4" fmla="*/ 0 h 2163544"/>
              <a:gd name="connsiteX5" fmla="*/ 2774365 w 4176463"/>
              <a:gd name="connsiteY5" fmla="*/ 0 h 2163544"/>
              <a:gd name="connsiteX6" fmla="*/ 3412767 w 4176463"/>
              <a:gd name="connsiteY6" fmla="*/ 0 h 2163544"/>
              <a:gd name="connsiteX7" fmla="*/ 4176463 w 4176463"/>
              <a:gd name="connsiteY7" fmla="*/ 0 h 2163544"/>
              <a:gd name="connsiteX8" fmla="*/ 4176463 w 4176463"/>
              <a:gd name="connsiteY8" fmla="*/ 519251 h 2163544"/>
              <a:gd name="connsiteX9" fmla="*/ 4176463 w 4176463"/>
              <a:gd name="connsiteY9" fmla="*/ 1038501 h 2163544"/>
              <a:gd name="connsiteX10" fmla="*/ 4176463 w 4176463"/>
              <a:gd name="connsiteY10" fmla="*/ 1579387 h 2163544"/>
              <a:gd name="connsiteX11" fmla="*/ 4176463 w 4176463"/>
              <a:gd name="connsiteY11" fmla="*/ 2163544 h 2163544"/>
              <a:gd name="connsiteX12" fmla="*/ 3621590 w 4176463"/>
              <a:gd name="connsiteY12" fmla="*/ 2163544 h 2163544"/>
              <a:gd name="connsiteX13" fmla="*/ 3066717 w 4176463"/>
              <a:gd name="connsiteY13" fmla="*/ 2163544 h 2163544"/>
              <a:gd name="connsiteX14" fmla="*/ 2386550 w 4176463"/>
              <a:gd name="connsiteY14" fmla="*/ 2163544 h 2163544"/>
              <a:gd name="connsiteX15" fmla="*/ 1873442 w 4176463"/>
              <a:gd name="connsiteY15" fmla="*/ 2163544 h 2163544"/>
              <a:gd name="connsiteX16" fmla="*/ 1360334 w 4176463"/>
              <a:gd name="connsiteY16" fmla="*/ 2163544 h 2163544"/>
              <a:gd name="connsiteX17" fmla="*/ 805461 w 4176463"/>
              <a:gd name="connsiteY17" fmla="*/ 2163544 h 2163544"/>
              <a:gd name="connsiteX18" fmla="*/ 0 w 4176463"/>
              <a:gd name="connsiteY18" fmla="*/ 2163544 h 2163544"/>
              <a:gd name="connsiteX19" fmla="*/ 0 w 4176463"/>
              <a:gd name="connsiteY19" fmla="*/ 1601023 h 2163544"/>
              <a:gd name="connsiteX20" fmla="*/ 0 w 4176463"/>
              <a:gd name="connsiteY20" fmla="*/ 1125043 h 2163544"/>
              <a:gd name="connsiteX21" fmla="*/ 0 w 4176463"/>
              <a:gd name="connsiteY21" fmla="*/ 584157 h 2163544"/>
              <a:gd name="connsiteX22" fmla="*/ 0 w 4176463"/>
              <a:gd name="connsiteY22" fmla="*/ 0 h 216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76463" h="2163544" fill="none" extrusionOk="0">
                <a:moveTo>
                  <a:pt x="0" y="0"/>
                </a:moveTo>
                <a:cubicBezTo>
                  <a:pt x="203528" y="-39575"/>
                  <a:pt x="382381" y="29524"/>
                  <a:pt x="596638" y="0"/>
                </a:cubicBezTo>
                <a:cubicBezTo>
                  <a:pt x="810895" y="-29524"/>
                  <a:pt x="887371" y="50117"/>
                  <a:pt x="1109746" y="0"/>
                </a:cubicBezTo>
                <a:cubicBezTo>
                  <a:pt x="1332121" y="-50117"/>
                  <a:pt x="1491890" y="44099"/>
                  <a:pt x="1664619" y="0"/>
                </a:cubicBezTo>
                <a:cubicBezTo>
                  <a:pt x="1837348" y="-44099"/>
                  <a:pt x="2016607" y="4564"/>
                  <a:pt x="2177727" y="0"/>
                </a:cubicBezTo>
                <a:cubicBezTo>
                  <a:pt x="2338847" y="-4564"/>
                  <a:pt x="2494350" y="67518"/>
                  <a:pt x="2774365" y="0"/>
                </a:cubicBezTo>
                <a:cubicBezTo>
                  <a:pt x="3054380" y="-67518"/>
                  <a:pt x="3220677" y="43611"/>
                  <a:pt x="3412767" y="0"/>
                </a:cubicBezTo>
                <a:cubicBezTo>
                  <a:pt x="3604857" y="-43611"/>
                  <a:pt x="3973783" y="77877"/>
                  <a:pt x="4176463" y="0"/>
                </a:cubicBezTo>
                <a:cubicBezTo>
                  <a:pt x="4202226" y="229085"/>
                  <a:pt x="4133445" y="354059"/>
                  <a:pt x="4176463" y="519251"/>
                </a:cubicBezTo>
                <a:cubicBezTo>
                  <a:pt x="4219481" y="684443"/>
                  <a:pt x="4119576" y="787067"/>
                  <a:pt x="4176463" y="1038501"/>
                </a:cubicBezTo>
                <a:cubicBezTo>
                  <a:pt x="4233350" y="1289935"/>
                  <a:pt x="4113748" y="1428849"/>
                  <a:pt x="4176463" y="1579387"/>
                </a:cubicBezTo>
                <a:cubicBezTo>
                  <a:pt x="4239178" y="1729925"/>
                  <a:pt x="4160127" y="1909580"/>
                  <a:pt x="4176463" y="2163544"/>
                </a:cubicBezTo>
                <a:cubicBezTo>
                  <a:pt x="4018092" y="2219408"/>
                  <a:pt x="3750249" y="2127642"/>
                  <a:pt x="3621590" y="2163544"/>
                </a:cubicBezTo>
                <a:cubicBezTo>
                  <a:pt x="3492931" y="2199446"/>
                  <a:pt x="3267272" y="2152360"/>
                  <a:pt x="3066717" y="2163544"/>
                </a:cubicBezTo>
                <a:cubicBezTo>
                  <a:pt x="2866162" y="2174728"/>
                  <a:pt x="2525151" y="2156838"/>
                  <a:pt x="2386550" y="2163544"/>
                </a:cubicBezTo>
                <a:cubicBezTo>
                  <a:pt x="2247949" y="2170250"/>
                  <a:pt x="1978438" y="2129519"/>
                  <a:pt x="1873442" y="2163544"/>
                </a:cubicBezTo>
                <a:cubicBezTo>
                  <a:pt x="1768446" y="2197569"/>
                  <a:pt x="1604724" y="2116261"/>
                  <a:pt x="1360334" y="2163544"/>
                </a:cubicBezTo>
                <a:cubicBezTo>
                  <a:pt x="1115944" y="2210827"/>
                  <a:pt x="980013" y="2128359"/>
                  <a:pt x="805461" y="2163544"/>
                </a:cubicBezTo>
                <a:cubicBezTo>
                  <a:pt x="630909" y="2198729"/>
                  <a:pt x="206775" y="2068460"/>
                  <a:pt x="0" y="2163544"/>
                </a:cubicBezTo>
                <a:cubicBezTo>
                  <a:pt x="-32106" y="2047221"/>
                  <a:pt x="29772" y="1782165"/>
                  <a:pt x="0" y="1601023"/>
                </a:cubicBezTo>
                <a:cubicBezTo>
                  <a:pt x="-29772" y="1419881"/>
                  <a:pt x="11859" y="1345688"/>
                  <a:pt x="0" y="1125043"/>
                </a:cubicBezTo>
                <a:cubicBezTo>
                  <a:pt x="-11859" y="904398"/>
                  <a:pt x="44153" y="730157"/>
                  <a:pt x="0" y="584157"/>
                </a:cubicBezTo>
                <a:cubicBezTo>
                  <a:pt x="-44153" y="438157"/>
                  <a:pt x="7909" y="210898"/>
                  <a:pt x="0" y="0"/>
                </a:cubicBezTo>
                <a:close/>
              </a:path>
              <a:path w="4176463" h="2163544" stroke="0" extrusionOk="0">
                <a:moveTo>
                  <a:pt x="0" y="0"/>
                </a:moveTo>
                <a:cubicBezTo>
                  <a:pt x="249699" y="-38968"/>
                  <a:pt x="359483" y="44854"/>
                  <a:pt x="554873" y="0"/>
                </a:cubicBezTo>
                <a:cubicBezTo>
                  <a:pt x="750263" y="-44854"/>
                  <a:pt x="903549" y="7642"/>
                  <a:pt x="1235040" y="0"/>
                </a:cubicBezTo>
                <a:cubicBezTo>
                  <a:pt x="1566531" y="-7642"/>
                  <a:pt x="1565614" y="23961"/>
                  <a:pt x="1706383" y="0"/>
                </a:cubicBezTo>
                <a:cubicBezTo>
                  <a:pt x="1847152" y="-23961"/>
                  <a:pt x="2085584" y="45932"/>
                  <a:pt x="2344786" y="0"/>
                </a:cubicBezTo>
                <a:cubicBezTo>
                  <a:pt x="2603988" y="-45932"/>
                  <a:pt x="2860861" y="39063"/>
                  <a:pt x="3024952" y="0"/>
                </a:cubicBezTo>
                <a:cubicBezTo>
                  <a:pt x="3189043" y="-39063"/>
                  <a:pt x="3426696" y="35902"/>
                  <a:pt x="3663355" y="0"/>
                </a:cubicBezTo>
                <a:cubicBezTo>
                  <a:pt x="3900014" y="-35902"/>
                  <a:pt x="4008373" y="41850"/>
                  <a:pt x="4176463" y="0"/>
                </a:cubicBezTo>
                <a:cubicBezTo>
                  <a:pt x="4216289" y="149664"/>
                  <a:pt x="4132723" y="357794"/>
                  <a:pt x="4176463" y="519251"/>
                </a:cubicBezTo>
                <a:cubicBezTo>
                  <a:pt x="4220203" y="680708"/>
                  <a:pt x="4136277" y="885097"/>
                  <a:pt x="4176463" y="1016866"/>
                </a:cubicBezTo>
                <a:cubicBezTo>
                  <a:pt x="4216649" y="1148636"/>
                  <a:pt x="4125858" y="1344519"/>
                  <a:pt x="4176463" y="1514481"/>
                </a:cubicBezTo>
                <a:cubicBezTo>
                  <a:pt x="4227068" y="1684443"/>
                  <a:pt x="4175631" y="2018350"/>
                  <a:pt x="4176463" y="2163544"/>
                </a:cubicBezTo>
                <a:cubicBezTo>
                  <a:pt x="4064926" y="2199333"/>
                  <a:pt x="3821250" y="2131078"/>
                  <a:pt x="3705119" y="2163544"/>
                </a:cubicBezTo>
                <a:cubicBezTo>
                  <a:pt x="3588988" y="2196010"/>
                  <a:pt x="3381932" y="2106853"/>
                  <a:pt x="3192011" y="2163544"/>
                </a:cubicBezTo>
                <a:cubicBezTo>
                  <a:pt x="3002090" y="2220235"/>
                  <a:pt x="2883894" y="2141692"/>
                  <a:pt x="2720667" y="2163544"/>
                </a:cubicBezTo>
                <a:cubicBezTo>
                  <a:pt x="2557440" y="2185396"/>
                  <a:pt x="2399931" y="2142330"/>
                  <a:pt x="2124030" y="2163544"/>
                </a:cubicBezTo>
                <a:cubicBezTo>
                  <a:pt x="1848129" y="2184758"/>
                  <a:pt x="1780821" y="2142102"/>
                  <a:pt x="1527392" y="2163544"/>
                </a:cubicBezTo>
                <a:cubicBezTo>
                  <a:pt x="1273963" y="2184986"/>
                  <a:pt x="1033993" y="2089429"/>
                  <a:pt x="888990" y="2163544"/>
                </a:cubicBezTo>
                <a:cubicBezTo>
                  <a:pt x="743987" y="2237659"/>
                  <a:pt x="327521" y="2111289"/>
                  <a:pt x="0" y="2163544"/>
                </a:cubicBezTo>
                <a:cubicBezTo>
                  <a:pt x="-44603" y="1937608"/>
                  <a:pt x="14030" y="1851327"/>
                  <a:pt x="0" y="1687564"/>
                </a:cubicBezTo>
                <a:cubicBezTo>
                  <a:pt x="-14030" y="1523801"/>
                  <a:pt x="38081" y="1289797"/>
                  <a:pt x="0" y="1168314"/>
                </a:cubicBezTo>
                <a:cubicBezTo>
                  <a:pt x="-38081" y="1046831"/>
                  <a:pt x="24866" y="820407"/>
                  <a:pt x="0" y="605792"/>
                </a:cubicBezTo>
                <a:cubicBezTo>
                  <a:pt x="-24866" y="391177"/>
                  <a:pt x="46785" y="210811"/>
                  <a:pt x="0" y="0"/>
                </a:cubicBezTo>
                <a:close/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2711868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0AB8A76-DB37-4C45-B5A5-273B1EEF87C0}"/>
              </a:ext>
            </a:extLst>
          </p:cNvPr>
          <p:cNvCxnSpPr>
            <a:cxnSpLocks/>
          </p:cNvCxnSpPr>
          <p:nvPr/>
        </p:nvCxnSpPr>
        <p:spPr>
          <a:xfrm flipH="1" flipV="1">
            <a:off x="8254652" y="3212976"/>
            <a:ext cx="360040" cy="2409306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434DBE6-03E3-498D-801D-92BCC870FF57}"/>
              </a:ext>
            </a:extLst>
          </p:cNvPr>
          <p:cNvSpPr txBox="1">
            <a:spLocks/>
          </p:cNvSpPr>
          <p:nvPr/>
        </p:nvSpPr>
        <p:spPr>
          <a:xfrm>
            <a:off x="8542684" y="5622282"/>
            <a:ext cx="3469098" cy="1178214"/>
          </a:xfrm>
          <a:custGeom>
            <a:avLst/>
            <a:gdLst>
              <a:gd name="connsiteX0" fmla="*/ 0 w 3469098"/>
              <a:gd name="connsiteY0" fmla="*/ 0 h 1178214"/>
              <a:gd name="connsiteX1" fmla="*/ 474110 w 3469098"/>
              <a:gd name="connsiteY1" fmla="*/ 0 h 1178214"/>
              <a:gd name="connsiteX2" fmla="*/ 1017602 w 3469098"/>
              <a:gd name="connsiteY2" fmla="*/ 0 h 1178214"/>
              <a:gd name="connsiteX3" fmla="*/ 1526403 w 3469098"/>
              <a:gd name="connsiteY3" fmla="*/ 0 h 1178214"/>
              <a:gd name="connsiteX4" fmla="*/ 2173968 w 3469098"/>
              <a:gd name="connsiteY4" fmla="*/ 0 h 1178214"/>
              <a:gd name="connsiteX5" fmla="*/ 2752151 w 3469098"/>
              <a:gd name="connsiteY5" fmla="*/ 0 h 1178214"/>
              <a:gd name="connsiteX6" fmla="*/ 3469098 w 3469098"/>
              <a:gd name="connsiteY6" fmla="*/ 0 h 1178214"/>
              <a:gd name="connsiteX7" fmla="*/ 3469098 w 3469098"/>
              <a:gd name="connsiteY7" fmla="*/ 589107 h 1178214"/>
              <a:gd name="connsiteX8" fmla="*/ 3469098 w 3469098"/>
              <a:gd name="connsiteY8" fmla="*/ 1178214 h 1178214"/>
              <a:gd name="connsiteX9" fmla="*/ 2925606 w 3469098"/>
              <a:gd name="connsiteY9" fmla="*/ 1178214 h 1178214"/>
              <a:gd name="connsiteX10" fmla="*/ 2278041 w 3469098"/>
              <a:gd name="connsiteY10" fmla="*/ 1178214 h 1178214"/>
              <a:gd name="connsiteX11" fmla="*/ 1630476 w 3469098"/>
              <a:gd name="connsiteY11" fmla="*/ 1178214 h 1178214"/>
              <a:gd name="connsiteX12" fmla="*/ 1052293 w 3469098"/>
              <a:gd name="connsiteY12" fmla="*/ 1178214 h 1178214"/>
              <a:gd name="connsiteX13" fmla="*/ 543492 w 3469098"/>
              <a:gd name="connsiteY13" fmla="*/ 1178214 h 1178214"/>
              <a:gd name="connsiteX14" fmla="*/ 0 w 3469098"/>
              <a:gd name="connsiteY14" fmla="*/ 1178214 h 1178214"/>
              <a:gd name="connsiteX15" fmla="*/ 0 w 3469098"/>
              <a:gd name="connsiteY15" fmla="*/ 589107 h 1178214"/>
              <a:gd name="connsiteX16" fmla="*/ 0 w 3469098"/>
              <a:gd name="connsiteY16" fmla="*/ 0 h 117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69098" h="1178214" fill="none" extrusionOk="0">
                <a:moveTo>
                  <a:pt x="0" y="0"/>
                </a:moveTo>
                <a:cubicBezTo>
                  <a:pt x="138180" y="-36316"/>
                  <a:pt x="295679" y="39764"/>
                  <a:pt x="474110" y="0"/>
                </a:cubicBezTo>
                <a:cubicBezTo>
                  <a:pt x="652541" y="-39764"/>
                  <a:pt x="808031" y="62613"/>
                  <a:pt x="1017602" y="0"/>
                </a:cubicBezTo>
                <a:cubicBezTo>
                  <a:pt x="1227173" y="-62613"/>
                  <a:pt x="1275594" y="38170"/>
                  <a:pt x="1526403" y="0"/>
                </a:cubicBezTo>
                <a:cubicBezTo>
                  <a:pt x="1777212" y="-38170"/>
                  <a:pt x="1991070" y="69200"/>
                  <a:pt x="2173968" y="0"/>
                </a:cubicBezTo>
                <a:cubicBezTo>
                  <a:pt x="2356867" y="-69200"/>
                  <a:pt x="2626772" y="10219"/>
                  <a:pt x="2752151" y="0"/>
                </a:cubicBezTo>
                <a:cubicBezTo>
                  <a:pt x="2877530" y="-10219"/>
                  <a:pt x="3176572" y="74665"/>
                  <a:pt x="3469098" y="0"/>
                </a:cubicBezTo>
                <a:cubicBezTo>
                  <a:pt x="3518723" y="198868"/>
                  <a:pt x="3453395" y="407261"/>
                  <a:pt x="3469098" y="589107"/>
                </a:cubicBezTo>
                <a:cubicBezTo>
                  <a:pt x="3484801" y="770953"/>
                  <a:pt x="3406261" y="1027412"/>
                  <a:pt x="3469098" y="1178214"/>
                </a:cubicBezTo>
                <a:cubicBezTo>
                  <a:pt x="3286508" y="1234931"/>
                  <a:pt x="3064029" y="1129129"/>
                  <a:pt x="2925606" y="1178214"/>
                </a:cubicBezTo>
                <a:cubicBezTo>
                  <a:pt x="2787183" y="1227299"/>
                  <a:pt x="2434723" y="1130076"/>
                  <a:pt x="2278041" y="1178214"/>
                </a:cubicBezTo>
                <a:cubicBezTo>
                  <a:pt x="2121360" y="1226352"/>
                  <a:pt x="1799815" y="1161260"/>
                  <a:pt x="1630476" y="1178214"/>
                </a:cubicBezTo>
                <a:cubicBezTo>
                  <a:pt x="1461137" y="1195168"/>
                  <a:pt x="1311592" y="1136574"/>
                  <a:pt x="1052293" y="1178214"/>
                </a:cubicBezTo>
                <a:cubicBezTo>
                  <a:pt x="792994" y="1219854"/>
                  <a:pt x="790126" y="1137094"/>
                  <a:pt x="543492" y="1178214"/>
                </a:cubicBezTo>
                <a:cubicBezTo>
                  <a:pt x="296858" y="1219334"/>
                  <a:pt x="223916" y="1134547"/>
                  <a:pt x="0" y="1178214"/>
                </a:cubicBezTo>
                <a:cubicBezTo>
                  <a:pt x="-53469" y="1033669"/>
                  <a:pt x="6499" y="827676"/>
                  <a:pt x="0" y="589107"/>
                </a:cubicBezTo>
                <a:cubicBezTo>
                  <a:pt x="-6499" y="350538"/>
                  <a:pt x="69853" y="280902"/>
                  <a:pt x="0" y="0"/>
                </a:cubicBezTo>
                <a:close/>
              </a:path>
              <a:path w="3469098" h="1178214" stroke="0" extrusionOk="0">
                <a:moveTo>
                  <a:pt x="0" y="0"/>
                </a:moveTo>
                <a:cubicBezTo>
                  <a:pt x="225044" y="-35230"/>
                  <a:pt x="321759" y="56160"/>
                  <a:pt x="543492" y="0"/>
                </a:cubicBezTo>
                <a:cubicBezTo>
                  <a:pt x="765225" y="-56160"/>
                  <a:pt x="839628" y="31920"/>
                  <a:pt x="1121675" y="0"/>
                </a:cubicBezTo>
                <a:cubicBezTo>
                  <a:pt x="1403722" y="-31920"/>
                  <a:pt x="1430831" y="33913"/>
                  <a:pt x="1699858" y="0"/>
                </a:cubicBezTo>
                <a:cubicBezTo>
                  <a:pt x="1968885" y="-33913"/>
                  <a:pt x="2047487" y="39671"/>
                  <a:pt x="2243350" y="0"/>
                </a:cubicBezTo>
                <a:cubicBezTo>
                  <a:pt x="2439213" y="-39671"/>
                  <a:pt x="2480677" y="24687"/>
                  <a:pt x="2717460" y="0"/>
                </a:cubicBezTo>
                <a:cubicBezTo>
                  <a:pt x="2954243" y="-24687"/>
                  <a:pt x="3190859" y="61300"/>
                  <a:pt x="3469098" y="0"/>
                </a:cubicBezTo>
                <a:cubicBezTo>
                  <a:pt x="3526620" y="225260"/>
                  <a:pt x="3458860" y="334208"/>
                  <a:pt x="3469098" y="577325"/>
                </a:cubicBezTo>
                <a:cubicBezTo>
                  <a:pt x="3479336" y="820442"/>
                  <a:pt x="3414558" y="987543"/>
                  <a:pt x="3469098" y="1178214"/>
                </a:cubicBezTo>
                <a:cubicBezTo>
                  <a:pt x="3319509" y="1185138"/>
                  <a:pt x="3099412" y="1158718"/>
                  <a:pt x="2960297" y="1178214"/>
                </a:cubicBezTo>
                <a:cubicBezTo>
                  <a:pt x="2821182" y="1197710"/>
                  <a:pt x="2585511" y="1139856"/>
                  <a:pt x="2416805" y="1178214"/>
                </a:cubicBezTo>
                <a:cubicBezTo>
                  <a:pt x="2248099" y="1216572"/>
                  <a:pt x="2082834" y="1178026"/>
                  <a:pt x="1908004" y="1178214"/>
                </a:cubicBezTo>
                <a:cubicBezTo>
                  <a:pt x="1733174" y="1178402"/>
                  <a:pt x="1611998" y="1173999"/>
                  <a:pt x="1364512" y="1178214"/>
                </a:cubicBezTo>
                <a:cubicBezTo>
                  <a:pt x="1117026" y="1182429"/>
                  <a:pt x="962223" y="1171178"/>
                  <a:pt x="821020" y="1178214"/>
                </a:cubicBezTo>
                <a:cubicBezTo>
                  <a:pt x="679817" y="1185250"/>
                  <a:pt x="324800" y="1142758"/>
                  <a:pt x="0" y="1178214"/>
                </a:cubicBezTo>
                <a:cubicBezTo>
                  <a:pt x="-11332" y="938214"/>
                  <a:pt x="56218" y="870449"/>
                  <a:pt x="0" y="589107"/>
                </a:cubicBezTo>
                <a:cubicBezTo>
                  <a:pt x="-56218" y="307765"/>
                  <a:pt x="11923" y="178565"/>
                  <a:pt x="0" y="0"/>
                </a:cubicBezTo>
                <a:close/>
              </a:path>
            </a:pathLst>
          </a:custGeom>
          <a:ln>
            <a:solidFill>
              <a:schemeClr val="bg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Message.js </a:t>
            </a:r>
            <a:r>
              <a:rPr lang="fr-FR" sz="1800" dirty="0"/>
              <a:t>(affiche le message):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attributs: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reponse</a:t>
            </a:r>
            <a:r>
              <a:rPr lang="fr-FR" sz="1800" dirty="0"/>
              <a:t>/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texte</a:t>
            </a:r>
            <a:r>
              <a:rPr lang="fr-FR" sz="1800" dirty="0"/>
              <a:t>/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avatar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4E0A111-3319-4444-A4E0-039C0197956E}"/>
              </a:ext>
            </a:extLst>
          </p:cNvPr>
          <p:cNvSpPr txBox="1">
            <a:spLocks/>
          </p:cNvSpPr>
          <p:nvPr/>
        </p:nvSpPr>
        <p:spPr>
          <a:xfrm>
            <a:off x="2995744" y="319613"/>
            <a:ext cx="5330916" cy="409675"/>
          </a:xfrm>
          <a:custGeom>
            <a:avLst/>
            <a:gdLst>
              <a:gd name="connsiteX0" fmla="*/ 0 w 5330916"/>
              <a:gd name="connsiteY0" fmla="*/ 0 h 409675"/>
              <a:gd name="connsiteX1" fmla="*/ 645633 w 5330916"/>
              <a:gd name="connsiteY1" fmla="*/ 0 h 409675"/>
              <a:gd name="connsiteX2" fmla="*/ 1078030 w 5330916"/>
              <a:gd name="connsiteY2" fmla="*/ 0 h 409675"/>
              <a:gd name="connsiteX3" fmla="*/ 1670354 w 5330916"/>
              <a:gd name="connsiteY3" fmla="*/ 0 h 409675"/>
              <a:gd name="connsiteX4" fmla="*/ 2209369 w 5330916"/>
              <a:gd name="connsiteY4" fmla="*/ 0 h 409675"/>
              <a:gd name="connsiteX5" fmla="*/ 2695074 w 5330916"/>
              <a:gd name="connsiteY5" fmla="*/ 0 h 409675"/>
              <a:gd name="connsiteX6" fmla="*/ 3287398 w 5330916"/>
              <a:gd name="connsiteY6" fmla="*/ 0 h 409675"/>
              <a:gd name="connsiteX7" fmla="*/ 3719795 w 5330916"/>
              <a:gd name="connsiteY7" fmla="*/ 0 h 409675"/>
              <a:gd name="connsiteX8" fmla="*/ 4365428 w 5330916"/>
              <a:gd name="connsiteY8" fmla="*/ 0 h 409675"/>
              <a:gd name="connsiteX9" fmla="*/ 5330916 w 5330916"/>
              <a:gd name="connsiteY9" fmla="*/ 0 h 409675"/>
              <a:gd name="connsiteX10" fmla="*/ 5330916 w 5330916"/>
              <a:gd name="connsiteY10" fmla="*/ 409675 h 409675"/>
              <a:gd name="connsiteX11" fmla="*/ 4685283 w 5330916"/>
              <a:gd name="connsiteY11" fmla="*/ 409675 h 409675"/>
              <a:gd name="connsiteX12" fmla="*/ 4252886 w 5330916"/>
              <a:gd name="connsiteY12" fmla="*/ 409675 h 409675"/>
              <a:gd name="connsiteX13" fmla="*/ 3607253 w 5330916"/>
              <a:gd name="connsiteY13" fmla="*/ 409675 h 409675"/>
              <a:gd name="connsiteX14" fmla="*/ 3014929 w 5330916"/>
              <a:gd name="connsiteY14" fmla="*/ 409675 h 409675"/>
              <a:gd name="connsiteX15" fmla="*/ 2529223 w 5330916"/>
              <a:gd name="connsiteY15" fmla="*/ 409675 h 409675"/>
              <a:gd name="connsiteX16" fmla="*/ 1936899 w 5330916"/>
              <a:gd name="connsiteY16" fmla="*/ 409675 h 409675"/>
              <a:gd name="connsiteX17" fmla="*/ 1344575 w 5330916"/>
              <a:gd name="connsiteY17" fmla="*/ 409675 h 409675"/>
              <a:gd name="connsiteX18" fmla="*/ 805561 w 5330916"/>
              <a:gd name="connsiteY18" fmla="*/ 409675 h 409675"/>
              <a:gd name="connsiteX19" fmla="*/ 0 w 5330916"/>
              <a:gd name="connsiteY19" fmla="*/ 409675 h 409675"/>
              <a:gd name="connsiteX20" fmla="*/ 0 w 5330916"/>
              <a:gd name="connsiteY20" fmla="*/ 0 h 4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0916" h="409675" fill="none" extrusionOk="0">
                <a:moveTo>
                  <a:pt x="0" y="0"/>
                </a:moveTo>
                <a:cubicBezTo>
                  <a:pt x="171706" y="-54060"/>
                  <a:pt x="378017" y="20131"/>
                  <a:pt x="645633" y="0"/>
                </a:cubicBezTo>
                <a:cubicBezTo>
                  <a:pt x="913249" y="-20131"/>
                  <a:pt x="911263" y="50158"/>
                  <a:pt x="1078030" y="0"/>
                </a:cubicBezTo>
                <a:cubicBezTo>
                  <a:pt x="1244797" y="-50158"/>
                  <a:pt x="1489303" y="26391"/>
                  <a:pt x="1670354" y="0"/>
                </a:cubicBezTo>
                <a:cubicBezTo>
                  <a:pt x="1851405" y="-26391"/>
                  <a:pt x="2089710" y="3322"/>
                  <a:pt x="2209369" y="0"/>
                </a:cubicBezTo>
                <a:cubicBezTo>
                  <a:pt x="2329028" y="-3322"/>
                  <a:pt x="2569039" y="6403"/>
                  <a:pt x="2695074" y="0"/>
                </a:cubicBezTo>
                <a:cubicBezTo>
                  <a:pt x="2821109" y="-6403"/>
                  <a:pt x="3147942" y="52278"/>
                  <a:pt x="3287398" y="0"/>
                </a:cubicBezTo>
                <a:cubicBezTo>
                  <a:pt x="3426854" y="-52278"/>
                  <a:pt x="3605872" y="26125"/>
                  <a:pt x="3719795" y="0"/>
                </a:cubicBezTo>
                <a:cubicBezTo>
                  <a:pt x="3833718" y="-26125"/>
                  <a:pt x="4202079" y="27317"/>
                  <a:pt x="4365428" y="0"/>
                </a:cubicBezTo>
                <a:cubicBezTo>
                  <a:pt x="4528777" y="-27317"/>
                  <a:pt x="4944598" y="106690"/>
                  <a:pt x="5330916" y="0"/>
                </a:cubicBezTo>
                <a:cubicBezTo>
                  <a:pt x="5364948" y="163010"/>
                  <a:pt x="5291857" y="231070"/>
                  <a:pt x="5330916" y="409675"/>
                </a:cubicBezTo>
                <a:cubicBezTo>
                  <a:pt x="5078570" y="448593"/>
                  <a:pt x="4995466" y="390717"/>
                  <a:pt x="4685283" y="409675"/>
                </a:cubicBezTo>
                <a:cubicBezTo>
                  <a:pt x="4375100" y="428633"/>
                  <a:pt x="4425213" y="406251"/>
                  <a:pt x="4252886" y="409675"/>
                </a:cubicBezTo>
                <a:cubicBezTo>
                  <a:pt x="4080559" y="413099"/>
                  <a:pt x="3882599" y="357966"/>
                  <a:pt x="3607253" y="409675"/>
                </a:cubicBezTo>
                <a:cubicBezTo>
                  <a:pt x="3331907" y="461384"/>
                  <a:pt x="3289120" y="350624"/>
                  <a:pt x="3014929" y="409675"/>
                </a:cubicBezTo>
                <a:cubicBezTo>
                  <a:pt x="2740738" y="468726"/>
                  <a:pt x="2668369" y="374947"/>
                  <a:pt x="2529223" y="409675"/>
                </a:cubicBezTo>
                <a:cubicBezTo>
                  <a:pt x="2390077" y="444403"/>
                  <a:pt x="2135204" y="344006"/>
                  <a:pt x="1936899" y="409675"/>
                </a:cubicBezTo>
                <a:cubicBezTo>
                  <a:pt x="1738594" y="475344"/>
                  <a:pt x="1571677" y="381805"/>
                  <a:pt x="1344575" y="409675"/>
                </a:cubicBezTo>
                <a:cubicBezTo>
                  <a:pt x="1117473" y="437545"/>
                  <a:pt x="1018049" y="379853"/>
                  <a:pt x="805561" y="409675"/>
                </a:cubicBezTo>
                <a:cubicBezTo>
                  <a:pt x="593073" y="439497"/>
                  <a:pt x="370785" y="402882"/>
                  <a:pt x="0" y="409675"/>
                </a:cubicBezTo>
                <a:cubicBezTo>
                  <a:pt x="-22799" y="232406"/>
                  <a:pt x="21949" y="101134"/>
                  <a:pt x="0" y="0"/>
                </a:cubicBezTo>
                <a:close/>
              </a:path>
              <a:path w="5330916" h="409675" stroke="0" extrusionOk="0">
                <a:moveTo>
                  <a:pt x="0" y="0"/>
                </a:moveTo>
                <a:cubicBezTo>
                  <a:pt x="236054" y="-52874"/>
                  <a:pt x="304315" y="57865"/>
                  <a:pt x="539015" y="0"/>
                </a:cubicBezTo>
                <a:cubicBezTo>
                  <a:pt x="773715" y="-57865"/>
                  <a:pt x="924037" y="21685"/>
                  <a:pt x="1131339" y="0"/>
                </a:cubicBezTo>
                <a:cubicBezTo>
                  <a:pt x="1338641" y="-21685"/>
                  <a:pt x="1513332" y="41059"/>
                  <a:pt x="1723663" y="0"/>
                </a:cubicBezTo>
                <a:cubicBezTo>
                  <a:pt x="1933994" y="-41059"/>
                  <a:pt x="2132245" y="19985"/>
                  <a:pt x="2262678" y="0"/>
                </a:cubicBezTo>
                <a:cubicBezTo>
                  <a:pt x="2393112" y="-19985"/>
                  <a:pt x="2554004" y="51299"/>
                  <a:pt x="2695074" y="0"/>
                </a:cubicBezTo>
                <a:cubicBezTo>
                  <a:pt x="2836144" y="-51299"/>
                  <a:pt x="3049487" y="1641"/>
                  <a:pt x="3234089" y="0"/>
                </a:cubicBezTo>
                <a:cubicBezTo>
                  <a:pt x="3418692" y="-1641"/>
                  <a:pt x="3524267" y="53080"/>
                  <a:pt x="3773104" y="0"/>
                </a:cubicBezTo>
                <a:cubicBezTo>
                  <a:pt x="4021942" y="-53080"/>
                  <a:pt x="4152916" y="26202"/>
                  <a:pt x="4312119" y="0"/>
                </a:cubicBezTo>
                <a:cubicBezTo>
                  <a:pt x="4471323" y="-26202"/>
                  <a:pt x="4830869" y="48825"/>
                  <a:pt x="5330916" y="0"/>
                </a:cubicBezTo>
                <a:cubicBezTo>
                  <a:pt x="5354756" y="93585"/>
                  <a:pt x="5303356" y="241571"/>
                  <a:pt x="5330916" y="409675"/>
                </a:cubicBezTo>
                <a:cubicBezTo>
                  <a:pt x="5012315" y="479109"/>
                  <a:pt x="4923067" y="370881"/>
                  <a:pt x="4631974" y="409675"/>
                </a:cubicBezTo>
                <a:cubicBezTo>
                  <a:pt x="4340881" y="448469"/>
                  <a:pt x="4347440" y="375973"/>
                  <a:pt x="4092959" y="409675"/>
                </a:cubicBezTo>
                <a:cubicBezTo>
                  <a:pt x="3838479" y="443377"/>
                  <a:pt x="3760504" y="386022"/>
                  <a:pt x="3553944" y="409675"/>
                </a:cubicBezTo>
                <a:cubicBezTo>
                  <a:pt x="3347385" y="433328"/>
                  <a:pt x="3109132" y="377533"/>
                  <a:pt x="2961620" y="409675"/>
                </a:cubicBezTo>
                <a:cubicBezTo>
                  <a:pt x="2814108" y="441817"/>
                  <a:pt x="2636815" y="368452"/>
                  <a:pt x="2369296" y="409675"/>
                </a:cubicBezTo>
                <a:cubicBezTo>
                  <a:pt x="2101777" y="450898"/>
                  <a:pt x="1879919" y="341837"/>
                  <a:pt x="1723663" y="409675"/>
                </a:cubicBezTo>
                <a:cubicBezTo>
                  <a:pt x="1567407" y="477513"/>
                  <a:pt x="1468490" y="397696"/>
                  <a:pt x="1237957" y="409675"/>
                </a:cubicBezTo>
                <a:cubicBezTo>
                  <a:pt x="1007424" y="421654"/>
                  <a:pt x="767769" y="339837"/>
                  <a:pt x="592324" y="409675"/>
                </a:cubicBezTo>
                <a:cubicBezTo>
                  <a:pt x="416879" y="479513"/>
                  <a:pt x="168129" y="396736"/>
                  <a:pt x="0" y="409675"/>
                </a:cubicBezTo>
                <a:cubicBezTo>
                  <a:pt x="-44977" y="260089"/>
                  <a:pt x="8294" y="90799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943611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Messages.js </a:t>
            </a:r>
            <a:r>
              <a:rPr lang="fr-FR" sz="1800" dirty="0"/>
              <a:t>(affiche la page des messages)</a:t>
            </a:r>
            <a:endParaRPr lang="fr-F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3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656E6-E408-47E4-B360-21EAF02F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Description des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202C7-56CE-4C9A-BD8E-C2CE1C9B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PagePosts.js </a:t>
            </a:r>
            <a:r>
              <a:rPr lang="fr-FR" dirty="0"/>
              <a:t>: Page d’accueil du site une fois connecté, affiche les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r>
              <a:rPr lang="fr-FR" dirty="0"/>
              <a:t> et les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Posts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Options.js </a:t>
            </a:r>
            <a:r>
              <a:rPr lang="fr-FR" dirty="0"/>
              <a:t>: Propose les différentes options accessibles du réseau ( retourne plusieurs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OptionsAffiche</a:t>
            </a:r>
            <a:r>
              <a:rPr lang="fr-FR"/>
              <a:t>), utilise </a:t>
            </a:r>
            <a:r>
              <a:rPr lang="fr-FR" u="sng" dirty="0" err="1"/>
              <a:t>Material</a:t>
            </a:r>
            <a:r>
              <a:rPr lang="fr-FR" u="sng" dirty="0"/>
              <a:t> UI</a:t>
            </a:r>
            <a:r>
              <a:rPr lang="fr-FR" dirty="0"/>
              <a:t>.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OptionsAffiche.js </a:t>
            </a:r>
            <a:r>
              <a:rPr lang="fr-FR" dirty="0"/>
              <a:t>: Affiche l’icone de l’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fr-FR" dirty="0"/>
              <a:t> et sa description représenter par ses attributs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icon</a:t>
            </a:r>
            <a:r>
              <a:rPr lang="fr-FR" dirty="0"/>
              <a:t> et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texte</a:t>
            </a:r>
            <a:r>
              <a:rPr lang="fr-FR" dirty="0"/>
              <a:t> passé en paramètre par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507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D1659-97D8-4ABD-A353-FBF2AEFE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Posts.js </a:t>
            </a:r>
            <a:r>
              <a:rPr lang="fr-FR" dirty="0"/>
              <a:t>: Affiche le mur des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PostBox</a:t>
            </a:r>
            <a:r>
              <a:rPr lang="fr-FR" dirty="0"/>
              <a:t> et permet de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Poster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Poster.js </a:t>
            </a:r>
            <a:r>
              <a:rPr lang="fr-FR" dirty="0"/>
              <a:t>: Permet à l’utilisateur de poster un texte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PostBox.js </a:t>
            </a:r>
            <a:r>
              <a:rPr lang="fr-FR" dirty="0"/>
              <a:t>: Affiche un post grâce à ses attributs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fr-FR" dirty="0"/>
              <a:t>/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/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texte</a:t>
            </a:r>
            <a:r>
              <a:rPr lang="fr-FR" dirty="0"/>
              <a:t>/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avatar</a:t>
            </a:r>
            <a:r>
              <a:rPr lang="fr-FR" dirty="0"/>
              <a:t> qui sont donnés en paramètres par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Posts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176C2F5-6613-4100-A90B-46D794BB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3838"/>
            <a:ext cx="10360025" cy="1223962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Description des composants</a:t>
            </a:r>
          </a:p>
        </p:txBody>
      </p:sp>
    </p:spTree>
    <p:extLst>
      <p:ext uri="{BB962C8B-B14F-4D97-AF65-F5344CB8AC3E}">
        <p14:creationId xmlns:p14="http://schemas.microsoft.com/office/powerpoint/2010/main" val="17709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1C4A-7735-4E7B-B4B2-5DA39324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ProfilPage.js </a:t>
            </a:r>
            <a:r>
              <a:rPr lang="fr-FR" dirty="0"/>
              <a:t>: Affiche le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Profil</a:t>
            </a:r>
            <a:r>
              <a:rPr lang="fr-FR" dirty="0"/>
              <a:t> de l’utilisateur avec les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r>
              <a:rPr lang="fr-FR" dirty="0"/>
              <a:t> du réseau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Profil.js </a:t>
            </a:r>
            <a:r>
              <a:rPr lang="fr-FR" dirty="0"/>
              <a:t>: Affiche les informations du profil grâce à ses attributs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fr-FR" dirty="0"/>
              <a:t>/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/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avatar</a:t>
            </a:r>
            <a:r>
              <a:rPr lang="fr-FR" dirty="0"/>
              <a:t>/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banniere</a:t>
            </a:r>
            <a:r>
              <a:rPr lang="fr-FR" dirty="0"/>
              <a:t>/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abonnes</a:t>
            </a:r>
            <a:r>
              <a:rPr lang="fr-FR" dirty="0"/>
              <a:t>/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abonnements</a:t>
            </a:r>
            <a:r>
              <a:rPr lang="fr-FR" dirty="0"/>
              <a:t> ainsi que sa liste de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Box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Messages.js </a:t>
            </a:r>
            <a:r>
              <a:rPr lang="fr-FR" dirty="0"/>
              <a:t>: Affiche la page des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fr-FR" dirty="0"/>
              <a:t> avec les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Contacts</a:t>
            </a:r>
            <a:r>
              <a:rPr lang="fr-FR" dirty="0"/>
              <a:t> du réseau, ainsi qu’envoyer de nouveaux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Contacts.js </a:t>
            </a:r>
            <a:r>
              <a:rPr lang="fr-FR" dirty="0"/>
              <a:t>: Affiche le contact grâce à ses attributs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username</a:t>
            </a:r>
            <a:r>
              <a:rPr lang="fr-FR" dirty="0"/>
              <a:t>/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avatar</a:t>
            </a:r>
            <a:r>
              <a:rPr lang="fr-FR" dirty="0"/>
              <a:t> donnés par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B9DF809-7F12-41E8-9DD5-CFDB3F74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3838"/>
            <a:ext cx="10360025" cy="1223962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Description des composants</a:t>
            </a:r>
          </a:p>
        </p:txBody>
      </p:sp>
    </p:spTree>
    <p:extLst>
      <p:ext uri="{BB962C8B-B14F-4D97-AF65-F5344CB8AC3E}">
        <p14:creationId xmlns:p14="http://schemas.microsoft.com/office/powerpoint/2010/main" val="16468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3992F-8894-430C-BEF6-76698163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Message.js </a:t>
            </a:r>
            <a:r>
              <a:rPr lang="fr-FR" dirty="0"/>
              <a:t>: Affiche un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fr-FR" dirty="0"/>
              <a:t> grâce à ses paramètres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reponse</a:t>
            </a:r>
            <a:r>
              <a:rPr lang="fr-FR" dirty="0"/>
              <a:t>/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texte</a:t>
            </a:r>
            <a:r>
              <a:rPr lang="fr-FR" dirty="0"/>
              <a:t>/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avatar</a:t>
            </a:r>
            <a:r>
              <a:rPr lang="fr-FR" dirty="0"/>
              <a:t>, si c’est une réponse d’un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Contact</a:t>
            </a:r>
            <a:r>
              <a:rPr lang="fr-FR" dirty="0"/>
              <a:t> ou notre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fr-FR" dirty="0"/>
              <a:t> l’affichage est différent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Login.js </a:t>
            </a:r>
            <a:r>
              <a:rPr lang="fr-FR" dirty="0"/>
              <a:t>: Permet de se connecter grâce aux identifiant et mot de passe, le bouton </a:t>
            </a:r>
            <a:r>
              <a:rPr lang="fr-FR" dirty="0" err="1"/>
              <a:t>SeConnecter</a:t>
            </a:r>
            <a:r>
              <a:rPr lang="fr-FR" dirty="0"/>
              <a:t> lance la méthode </a:t>
            </a:r>
            <a:r>
              <a:rPr lang="fr-FR" dirty="0" err="1"/>
              <a:t>getConnected</a:t>
            </a:r>
            <a:endParaRPr lang="fr-FR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Logout.js </a:t>
            </a:r>
            <a:r>
              <a:rPr lang="fr-FR" dirty="0"/>
              <a:t>: Permet de se déconnecter grâce à la méthode </a:t>
            </a:r>
            <a:r>
              <a:rPr lang="fr-FR" dirty="0" err="1"/>
              <a:t>setLogout</a:t>
            </a:r>
            <a:endParaRPr lang="fr-FR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SignIn.js </a:t>
            </a:r>
            <a:r>
              <a:rPr lang="fr-FR" dirty="0"/>
              <a:t>: Permet de s’inscrire au réseau en renseignant différentes informations et paramètres du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Profil</a:t>
            </a:r>
            <a:r>
              <a:rPr lang="fr-FR" dirty="0"/>
              <a:t> en lançant la méthode </a:t>
            </a:r>
            <a:r>
              <a:rPr lang="fr-FR" dirty="0" err="1"/>
              <a:t>setSignIn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A0A8299-8792-4221-A562-DB292E04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Description des composants</a:t>
            </a:r>
          </a:p>
        </p:txBody>
      </p:sp>
    </p:spTree>
    <p:extLst>
      <p:ext uri="{BB962C8B-B14F-4D97-AF65-F5344CB8AC3E}">
        <p14:creationId xmlns:p14="http://schemas.microsoft.com/office/powerpoint/2010/main" val="148161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188</TotalTime>
  <Words>576</Words>
  <Application>Microsoft Office PowerPoint</Application>
  <PresentationFormat>Personnalisé</PresentationFormat>
  <Paragraphs>73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Technologie 16:9</vt:lpstr>
      <vt:lpstr>Rendu mi-parcours</vt:lpstr>
      <vt:lpstr>Exemples de certains composants</vt:lpstr>
      <vt:lpstr>Présentation PowerPoint</vt:lpstr>
      <vt:lpstr>Présentation PowerPoint</vt:lpstr>
      <vt:lpstr>Présentation PowerPoint</vt:lpstr>
      <vt:lpstr>Description des composants</vt:lpstr>
      <vt:lpstr>Description des composants</vt:lpstr>
      <vt:lpstr>Description des composants</vt:lpstr>
      <vt:lpstr>Description des composants</vt:lpstr>
      <vt:lpstr>Arbre des composants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Rendu mi-parcours</dc:title>
  <dc:creator>Laurent CARAUX</dc:creator>
  <cp:lastModifiedBy>Laurent CARAUX</cp:lastModifiedBy>
  <cp:revision>11</cp:revision>
  <dcterms:created xsi:type="dcterms:W3CDTF">2022-03-25T21:31:05Z</dcterms:created>
  <dcterms:modified xsi:type="dcterms:W3CDTF">2022-03-26T15:35:59Z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