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4" r:id="rId11"/>
    <p:sldId id="288" r:id="rId12"/>
    <p:sldId id="289" r:id="rId13"/>
    <p:sldId id="290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99FF"/>
    <a:srgbClr val="C4C2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7E415-F184-402E-8A6A-AC374074FF11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n-IN"/>
        </a:p>
      </dgm:t>
    </dgm:pt>
    <dgm:pt modelId="{182A4434-2357-4E23-A6BA-ADBF20C3624C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Resource Preparation</a:t>
          </a:r>
          <a:endParaRPr lang="en-IN" dirty="0"/>
        </a:p>
      </dgm:t>
    </dgm:pt>
    <dgm:pt modelId="{39EF2F0D-B603-4AEC-8487-A11A8AB75555}" type="parTrans" cxnId="{80E5E599-574A-4F34-BCE4-52DAD423AF43}">
      <dgm:prSet/>
      <dgm:spPr/>
      <dgm:t>
        <a:bodyPr/>
        <a:lstStyle/>
        <a:p>
          <a:endParaRPr lang="en-IN"/>
        </a:p>
      </dgm:t>
    </dgm:pt>
    <dgm:pt modelId="{D00C428D-170A-4A60-859E-129BE4D39F1D}" type="sibTrans" cxnId="{80E5E599-574A-4F34-BCE4-52DAD423AF43}">
      <dgm:prSet/>
      <dgm:spPr/>
      <dgm:t>
        <a:bodyPr/>
        <a:lstStyle/>
        <a:p>
          <a:endParaRPr lang="en-IN"/>
        </a:p>
      </dgm:t>
    </dgm:pt>
    <dgm:pt modelId="{B6A3BA54-DE2E-44C4-8C80-7896E806DF9D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Git Integration</a:t>
          </a:r>
          <a:endParaRPr lang="en-IN" dirty="0"/>
        </a:p>
      </dgm:t>
    </dgm:pt>
    <dgm:pt modelId="{46C57955-A7B7-4732-9242-B19D51B6FDB9}" type="parTrans" cxnId="{62A6A872-582F-4839-B8DB-71586D764807}">
      <dgm:prSet/>
      <dgm:spPr/>
      <dgm:t>
        <a:bodyPr/>
        <a:lstStyle/>
        <a:p>
          <a:endParaRPr lang="en-IN"/>
        </a:p>
      </dgm:t>
    </dgm:pt>
    <dgm:pt modelId="{B9BDBCD9-0E59-4B6E-89DE-7599F9D689EA}" type="sibTrans" cxnId="{62A6A872-582F-4839-B8DB-71586D764807}">
      <dgm:prSet/>
      <dgm:spPr/>
      <dgm:t>
        <a:bodyPr/>
        <a:lstStyle/>
        <a:p>
          <a:endParaRPr lang="en-IN"/>
        </a:p>
      </dgm:t>
    </dgm:pt>
    <dgm:pt modelId="{6F825EAA-1749-4411-BFC9-E1CDAEF67477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Linked Services</a:t>
          </a:r>
        </a:p>
        <a:p>
          <a:r>
            <a:rPr lang="en-US" dirty="0"/>
            <a:t>ADF to ADLS Gen 2</a:t>
          </a:r>
          <a:endParaRPr lang="en-IN" dirty="0"/>
        </a:p>
      </dgm:t>
    </dgm:pt>
    <dgm:pt modelId="{DB156089-F59F-4777-9777-9466FF5106AF}" type="parTrans" cxnId="{720ADC6A-BED3-46D1-A676-D1517CF63A29}">
      <dgm:prSet/>
      <dgm:spPr/>
      <dgm:t>
        <a:bodyPr/>
        <a:lstStyle/>
        <a:p>
          <a:endParaRPr lang="en-IN"/>
        </a:p>
      </dgm:t>
    </dgm:pt>
    <dgm:pt modelId="{873C152F-FA8C-441D-A0A8-3DC50ED12AD7}" type="sibTrans" cxnId="{720ADC6A-BED3-46D1-A676-D1517CF63A29}">
      <dgm:prSet/>
      <dgm:spPr/>
      <dgm:t>
        <a:bodyPr/>
        <a:lstStyle/>
        <a:p>
          <a:endParaRPr lang="en-IN"/>
        </a:p>
      </dgm:t>
    </dgm:pt>
    <dgm:pt modelId="{7D52B2AF-B763-410B-A988-93A2822A01FD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Dataset Creation</a:t>
          </a:r>
        </a:p>
        <a:p>
          <a:r>
            <a:rPr lang="en-US" dirty="0"/>
            <a:t>(Source &amp; Sink)</a:t>
          </a:r>
          <a:endParaRPr lang="en-IN" dirty="0"/>
        </a:p>
      </dgm:t>
    </dgm:pt>
    <dgm:pt modelId="{6330B45A-E30B-42B0-B876-DE7B00C2EA89}" type="parTrans" cxnId="{65EC37EF-E991-4BDC-B060-CA3B3F56C87A}">
      <dgm:prSet/>
      <dgm:spPr/>
      <dgm:t>
        <a:bodyPr/>
        <a:lstStyle/>
        <a:p>
          <a:endParaRPr lang="en-IN"/>
        </a:p>
      </dgm:t>
    </dgm:pt>
    <dgm:pt modelId="{1508D08D-068B-4AD1-BAF3-045AA55A1E70}" type="sibTrans" cxnId="{65EC37EF-E991-4BDC-B060-CA3B3F56C87A}">
      <dgm:prSet/>
      <dgm:spPr/>
      <dgm:t>
        <a:bodyPr/>
        <a:lstStyle/>
        <a:p>
          <a:endParaRPr lang="en-IN"/>
        </a:p>
      </dgm:t>
    </dgm:pt>
    <dgm:pt modelId="{8F9ADEC5-81D0-40D6-9BC1-EE133F30E8D9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Pipeline Creation</a:t>
          </a:r>
        </a:p>
        <a:p>
          <a:r>
            <a:rPr lang="en-US" dirty="0"/>
            <a:t>Copy Activity</a:t>
          </a:r>
          <a:endParaRPr lang="en-IN" dirty="0"/>
        </a:p>
      </dgm:t>
    </dgm:pt>
    <dgm:pt modelId="{C1166A5A-1A99-4A05-A2DD-E9019D87ABA2}" type="parTrans" cxnId="{C3173F24-DB11-472B-90EF-B889C3518FA2}">
      <dgm:prSet/>
      <dgm:spPr/>
      <dgm:t>
        <a:bodyPr/>
        <a:lstStyle/>
        <a:p>
          <a:endParaRPr lang="en-IN"/>
        </a:p>
      </dgm:t>
    </dgm:pt>
    <dgm:pt modelId="{5241756F-9B8D-407F-AD35-F639C37ABA73}" type="sibTrans" cxnId="{C3173F24-DB11-472B-90EF-B889C3518FA2}">
      <dgm:prSet/>
      <dgm:spPr/>
      <dgm:t>
        <a:bodyPr/>
        <a:lstStyle/>
        <a:p>
          <a:endParaRPr lang="en-IN"/>
        </a:p>
      </dgm:t>
    </dgm:pt>
    <dgm:pt modelId="{3F5388A9-695A-4C9B-8804-0B9D38285C3C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Publishing</a:t>
          </a:r>
          <a:endParaRPr lang="en-IN" dirty="0"/>
        </a:p>
      </dgm:t>
    </dgm:pt>
    <dgm:pt modelId="{34887B52-7C5C-4C7E-8828-FB13D4626FB1}" type="parTrans" cxnId="{5C0DE39A-7775-441C-8911-AD0AF1A6323E}">
      <dgm:prSet/>
      <dgm:spPr/>
      <dgm:t>
        <a:bodyPr/>
        <a:lstStyle/>
        <a:p>
          <a:endParaRPr lang="en-IN"/>
        </a:p>
      </dgm:t>
    </dgm:pt>
    <dgm:pt modelId="{480EBB79-A6F9-496C-8156-412798B4C572}" type="sibTrans" cxnId="{5C0DE39A-7775-441C-8911-AD0AF1A6323E}">
      <dgm:prSet/>
      <dgm:spPr/>
      <dgm:t>
        <a:bodyPr/>
        <a:lstStyle/>
        <a:p>
          <a:endParaRPr lang="en-IN"/>
        </a:p>
      </dgm:t>
    </dgm:pt>
    <dgm:pt modelId="{C8153A2A-71A8-4F68-AFC7-39A85AAEFCDA}">
      <dgm:prSet phldrT="[Text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Monitoring &amp; Automate</a:t>
          </a:r>
          <a:endParaRPr lang="en-IN" dirty="0"/>
        </a:p>
      </dgm:t>
    </dgm:pt>
    <dgm:pt modelId="{6DB08133-5524-4262-96FC-E5E808BA77A9}" type="parTrans" cxnId="{D943AA5A-0BBB-4A59-B8C7-90E55371BA24}">
      <dgm:prSet/>
      <dgm:spPr/>
      <dgm:t>
        <a:bodyPr/>
        <a:lstStyle/>
        <a:p>
          <a:endParaRPr lang="en-IN"/>
        </a:p>
      </dgm:t>
    </dgm:pt>
    <dgm:pt modelId="{1FACA43A-9B2B-457F-AF0D-0CD06A887A54}" type="sibTrans" cxnId="{D943AA5A-0BBB-4A59-B8C7-90E55371BA24}">
      <dgm:prSet/>
      <dgm:spPr/>
      <dgm:t>
        <a:bodyPr/>
        <a:lstStyle/>
        <a:p>
          <a:endParaRPr lang="en-IN"/>
        </a:p>
      </dgm:t>
    </dgm:pt>
    <dgm:pt modelId="{C433821D-9D7A-481D-9371-9EC607FE866E}" type="pres">
      <dgm:prSet presAssocID="{1DE7E415-F184-402E-8A6A-AC374074FF11}" presName="rootnode" presStyleCnt="0">
        <dgm:presLayoutVars>
          <dgm:chMax/>
          <dgm:chPref/>
          <dgm:dir/>
          <dgm:animLvl val="lvl"/>
        </dgm:presLayoutVars>
      </dgm:prSet>
      <dgm:spPr/>
    </dgm:pt>
    <dgm:pt modelId="{2868D42B-2643-4B5E-8BC4-C7801060F783}" type="pres">
      <dgm:prSet presAssocID="{182A4434-2357-4E23-A6BA-ADBF20C3624C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F6A66B7-C6BA-4E19-88A0-4DE98F238473}" type="pres">
      <dgm:prSet presAssocID="{182A4434-2357-4E23-A6BA-ADBF20C3624C}" presName="bentUpArrow1" presStyleLbl="alignImgPlace1" presStyleIdx="0" presStyleCnt="6" custLinFactNeighborX="-40834" custLinFactNeighborY="2828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575E34F-0D54-4B05-AF0B-C656EEC4A30D}" type="pres">
      <dgm:prSet presAssocID="{182A4434-2357-4E23-A6BA-ADBF20C3624C}" presName="ParentText" presStyleLbl="node1" presStyleIdx="0" presStyleCnt="7" custScaleX="219824">
        <dgm:presLayoutVars>
          <dgm:chMax val="1"/>
          <dgm:chPref val="1"/>
          <dgm:bulletEnabled val="1"/>
        </dgm:presLayoutVars>
      </dgm:prSet>
      <dgm:spPr/>
    </dgm:pt>
    <dgm:pt modelId="{8997B4D9-DD61-4F15-9F10-CC48053900EB}" type="pres">
      <dgm:prSet presAssocID="{182A4434-2357-4E23-A6BA-ADBF20C3624C}" presName="ChildText" presStyleLbl="revTx" presStyleIdx="0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3D9B390-2182-497A-A730-7BD68297A49B}" type="pres">
      <dgm:prSet presAssocID="{D00C428D-170A-4A60-859E-129BE4D39F1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1EF6CC-788E-4DFA-BEA4-BE406FCB58B9}" type="pres">
      <dgm:prSet presAssocID="{B6A3BA54-DE2E-44C4-8C80-7896E806DF9D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1E484C4-5717-4006-BC19-C3B7EB06B166}" type="pres">
      <dgm:prSet presAssocID="{B6A3BA54-DE2E-44C4-8C80-7896E806DF9D}" presName="bentUpArrow1" presStyleLbl="alignImgPlace1" presStyleIdx="1" presStyleCnt="6" custLinFactNeighborX="-43284" custLinFactNeighborY="1414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EA3527A-7CB4-482E-A925-69768CF4C2FD}" type="pres">
      <dgm:prSet presAssocID="{B6A3BA54-DE2E-44C4-8C80-7896E806DF9D}" presName="ParentText" presStyleLbl="node1" presStyleIdx="1" presStyleCnt="7" custScaleX="219824">
        <dgm:presLayoutVars>
          <dgm:chMax val="1"/>
          <dgm:chPref val="1"/>
          <dgm:bulletEnabled val="1"/>
        </dgm:presLayoutVars>
      </dgm:prSet>
      <dgm:spPr/>
    </dgm:pt>
    <dgm:pt modelId="{49F80972-1178-4EE1-807B-AEBCB2B4D918}" type="pres">
      <dgm:prSet presAssocID="{B6A3BA54-DE2E-44C4-8C80-7896E806DF9D}" presName="ChildText" presStyleLbl="revTx" presStyleIdx="1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1AC540B-07B4-49EE-97FC-B4859C4BC01A}" type="pres">
      <dgm:prSet presAssocID="{B9BDBCD9-0E59-4B6E-89DE-7599F9D689E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3377F2-9A47-4867-8B15-5D5530865334}" type="pres">
      <dgm:prSet presAssocID="{6F825EAA-1749-4411-BFC9-E1CDAEF67477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603F2A6-66B5-484D-9828-0CAFF848213D}" type="pres">
      <dgm:prSet presAssocID="{6F825EAA-1749-4411-BFC9-E1CDAEF67477}" presName="bentUpArrow1" presStyleLbl="alignImgPlace1" presStyleIdx="2" presStyleCnt="6" custLinFactNeighborX="-40768" custLinFactNeighborY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EF38958-0A71-48F8-B894-F37AAC4D332F}" type="pres">
      <dgm:prSet presAssocID="{6F825EAA-1749-4411-BFC9-E1CDAEF67477}" presName="ParentText" presStyleLbl="node1" presStyleIdx="2" presStyleCnt="7" custScaleX="219824">
        <dgm:presLayoutVars>
          <dgm:chMax val="1"/>
          <dgm:chPref val="1"/>
          <dgm:bulletEnabled val="1"/>
        </dgm:presLayoutVars>
      </dgm:prSet>
      <dgm:spPr/>
    </dgm:pt>
    <dgm:pt modelId="{A1E81B00-61A2-47D7-B7D2-AE7F8B4FF287}" type="pres">
      <dgm:prSet presAssocID="{6F825EAA-1749-4411-BFC9-E1CDAEF67477}" presName="ChildText" presStyleLbl="revTx" presStyleIdx="2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CD003DC-9296-4369-8218-B3440AEB2454}" type="pres">
      <dgm:prSet presAssocID="{873C152F-FA8C-441D-A0A8-3DC50ED12AD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8823B6-A9F0-4A0D-88DF-802CF9622D6B}" type="pres">
      <dgm:prSet presAssocID="{7D52B2AF-B763-410B-A988-93A2822A01FD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48927BE-715F-439C-B085-034E8E629FB9}" type="pres">
      <dgm:prSet presAssocID="{7D52B2AF-B763-410B-A988-93A2822A01FD}" presName="bentUpArrow1" presStyleLbl="alignImgPlace1" presStyleIdx="3" presStyleCnt="6" custLinFactNeighborX="-43257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C13F249-40F1-4077-942B-D7BE37BDEC8B}" type="pres">
      <dgm:prSet presAssocID="{7D52B2AF-B763-410B-A988-93A2822A01FD}" presName="ParentText" presStyleLbl="node1" presStyleIdx="3" presStyleCnt="7" custScaleX="219824">
        <dgm:presLayoutVars>
          <dgm:chMax val="1"/>
          <dgm:chPref val="1"/>
          <dgm:bulletEnabled val="1"/>
        </dgm:presLayoutVars>
      </dgm:prSet>
      <dgm:spPr/>
    </dgm:pt>
    <dgm:pt modelId="{BB85A7DE-6C40-4CCE-8953-3F238F00ED24}" type="pres">
      <dgm:prSet presAssocID="{7D52B2AF-B763-410B-A988-93A2822A01FD}" presName="ChildText" presStyleLbl="revTx" presStyleIdx="3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6999992-EB1D-4825-B1C9-2DBC1085F439}" type="pres">
      <dgm:prSet presAssocID="{1508D08D-068B-4AD1-BAF3-045AA55A1E7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33B510-4829-474D-9F2F-B3B33F9C1317}" type="pres">
      <dgm:prSet presAssocID="{8F9ADEC5-81D0-40D6-9BC1-EE133F30E8D9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A4C07A4-500A-470C-92C5-E076C53D3245}" type="pres">
      <dgm:prSet presAssocID="{8F9ADEC5-81D0-40D6-9BC1-EE133F30E8D9}" presName="bentUpArrow1" presStyleLbl="alignImgPlace1" presStyleIdx="4" presStyleCnt="6" custLinFactNeighborX="-39757" custLinFactNeighborY="2828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0AE7304-4030-41F1-8BAD-EE4A27DE8DEC}" type="pres">
      <dgm:prSet presAssocID="{8F9ADEC5-81D0-40D6-9BC1-EE133F30E8D9}" presName="ParentText" presStyleLbl="node1" presStyleIdx="4" presStyleCnt="7" custScaleX="219824">
        <dgm:presLayoutVars>
          <dgm:chMax val="1"/>
          <dgm:chPref val="1"/>
          <dgm:bulletEnabled val="1"/>
        </dgm:presLayoutVars>
      </dgm:prSet>
      <dgm:spPr/>
    </dgm:pt>
    <dgm:pt modelId="{F8C8069F-18AA-429D-989A-8D17FEED966F}" type="pres">
      <dgm:prSet presAssocID="{8F9ADEC5-81D0-40D6-9BC1-EE133F30E8D9}" presName="ChildText" presStyleLbl="revTx" presStyleIdx="4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BC79C83-6F7C-4851-878D-626961C733DB}" type="pres">
      <dgm:prSet presAssocID="{5241756F-9B8D-407F-AD35-F639C37ABA7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16995C3-6749-4699-9BB5-D5873F7E5F96}" type="pres">
      <dgm:prSet presAssocID="{3F5388A9-695A-4C9B-8804-0B9D38285C3C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BE624FE-B70C-4927-B261-CEE3DB237C4D}" type="pres">
      <dgm:prSet presAssocID="{3F5388A9-695A-4C9B-8804-0B9D38285C3C}" presName="bentUpArrow1" presStyleLbl="alignImgPlace1" presStyleIdx="5" presStyleCnt="6" custLinFactNeighborX="-37273" custLinFactNeighborY="2828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51E859-D288-457E-A436-89EAA8302FA2}" type="pres">
      <dgm:prSet presAssocID="{3F5388A9-695A-4C9B-8804-0B9D38285C3C}" presName="ParentText" presStyleLbl="node1" presStyleIdx="5" presStyleCnt="7" custScaleX="219824">
        <dgm:presLayoutVars>
          <dgm:chMax val="1"/>
          <dgm:chPref val="1"/>
          <dgm:bulletEnabled val="1"/>
        </dgm:presLayoutVars>
      </dgm:prSet>
      <dgm:spPr/>
    </dgm:pt>
    <dgm:pt modelId="{01D56638-B405-48F5-A4D4-ED18CE7860D9}" type="pres">
      <dgm:prSet presAssocID="{3F5388A9-695A-4C9B-8804-0B9D38285C3C}" presName="ChildText" presStyleLbl="revTx" presStyleIdx="5" presStyleCnt="6">
        <dgm:presLayoutVars>
          <dgm:chMax val="0"/>
          <dgm:chPref val="0"/>
          <dgm:bulletEnabled val="1"/>
        </dgm:presLayoutVars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5A945A-D3F5-4AFA-AD56-CDF22CDAAF01}" type="pres">
      <dgm:prSet presAssocID="{480EBB79-A6F9-496C-8156-412798B4C57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DD69297-585B-489F-90B6-C99143456413}" type="pres">
      <dgm:prSet presAssocID="{C8153A2A-71A8-4F68-AFC7-39A85AAEFCDA}" presName="composit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0AECD82-377A-4657-9842-41CC228D2BB9}" type="pres">
      <dgm:prSet presAssocID="{C8153A2A-71A8-4F68-AFC7-39A85AAEFCDA}" presName="ParentText" presStyleLbl="node1" presStyleIdx="6" presStyleCnt="7" custScaleX="219824">
        <dgm:presLayoutVars>
          <dgm:chMax val="1"/>
          <dgm:chPref val="1"/>
          <dgm:bulletEnabled val="1"/>
        </dgm:presLayoutVars>
      </dgm:prSet>
      <dgm:spPr/>
    </dgm:pt>
  </dgm:ptLst>
  <dgm:cxnLst>
    <dgm:cxn modelId="{C3173F24-DB11-472B-90EF-B889C3518FA2}" srcId="{1DE7E415-F184-402E-8A6A-AC374074FF11}" destId="{8F9ADEC5-81D0-40D6-9BC1-EE133F30E8D9}" srcOrd="4" destOrd="0" parTransId="{C1166A5A-1A99-4A05-A2DD-E9019D87ABA2}" sibTransId="{5241756F-9B8D-407F-AD35-F639C37ABA73}"/>
    <dgm:cxn modelId="{6C4A9930-FE57-4B39-A6E7-23F85141AB7B}" type="presOf" srcId="{3F5388A9-695A-4C9B-8804-0B9D38285C3C}" destId="{D251E859-D288-457E-A436-89EAA8302FA2}" srcOrd="0" destOrd="0" presId="urn:microsoft.com/office/officeart/2005/8/layout/StepDownProcess"/>
    <dgm:cxn modelId="{EB15373F-6652-4A39-BAD4-A5002B6EAE66}" type="presOf" srcId="{6F825EAA-1749-4411-BFC9-E1CDAEF67477}" destId="{6EF38958-0A71-48F8-B894-F37AAC4D332F}" srcOrd="0" destOrd="0" presId="urn:microsoft.com/office/officeart/2005/8/layout/StepDownProcess"/>
    <dgm:cxn modelId="{720ADC6A-BED3-46D1-A676-D1517CF63A29}" srcId="{1DE7E415-F184-402E-8A6A-AC374074FF11}" destId="{6F825EAA-1749-4411-BFC9-E1CDAEF67477}" srcOrd="2" destOrd="0" parTransId="{DB156089-F59F-4777-9777-9466FF5106AF}" sibTransId="{873C152F-FA8C-441D-A0A8-3DC50ED12AD7}"/>
    <dgm:cxn modelId="{BEE54250-0406-4C9F-B301-3A30A921ECED}" type="presOf" srcId="{B6A3BA54-DE2E-44C4-8C80-7896E806DF9D}" destId="{6EA3527A-7CB4-482E-A925-69768CF4C2FD}" srcOrd="0" destOrd="0" presId="urn:microsoft.com/office/officeart/2005/8/layout/StepDownProcess"/>
    <dgm:cxn modelId="{62A6A872-582F-4839-B8DB-71586D764807}" srcId="{1DE7E415-F184-402E-8A6A-AC374074FF11}" destId="{B6A3BA54-DE2E-44C4-8C80-7896E806DF9D}" srcOrd="1" destOrd="0" parTransId="{46C57955-A7B7-4732-9242-B19D51B6FDB9}" sibTransId="{B9BDBCD9-0E59-4B6E-89DE-7599F9D689EA}"/>
    <dgm:cxn modelId="{D943AA5A-0BBB-4A59-B8C7-90E55371BA24}" srcId="{1DE7E415-F184-402E-8A6A-AC374074FF11}" destId="{C8153A2A-71A8-4F68-AFC7-39A85AAEFCDA}" srcOrd="6" destOrd="0" parTransId="{6DB08133-5524-4262-96FC-E5E808BA77A9}" sibTransId="{1FACA43A-9B2B-457F-AF0D-0CD06A887A54}"/>
    <dgm:cxn modelId="{E539297D-2022-46A7-8A00-2D5EA73B1A57}" type="presOf" srcId="{1DE7E415-F184-402E-8A6A-AC374074FF11}" destId="{C433821D-9D7A-481D-9371-9EC607FE866E}" srcOrd="0" destOrd="0" presId="urn:microsoft.com/office/officeart/2005/8/layout/StepDownProcess"/>
    <dgm:cxn modelId="{32916394-8C64-430A-8DB7-FED672138786}" type="presOf" srcId="{182A4434-2357-4E23-A6BA-ADBF20C3624C}" destId="{3575E34F-0D54-4B05-AF0B-C656EEC4A30D}" srcOrd="0" destOrd="0" presId="urn:microsoft.com/office/officeart/2005/8/layout/StepDownProcess"/>
    <dgm:cxn modelId="{0385D299-CA87-4597-8FD2-764C1FB0703E}" type="presOf" srcId="{8F9ADEC5-81D0-40D6-9BC1-EE133F30E8D9}" destId="{00AE7304-4030-41F1-8BAD-EE4A27DE8DEC}" srcOrd="0" destOrd="0" presId="urn:microsoft.com/office/officeart/2005/8/layout/StepDownProcess"/>
    <dgm:cxn modelId="{80E5E599-574A-4F34-BCE4-52DAD423AF43}" srcId="{1DE7E415-F184-402E-8A6A-AC374074FF11}" destId="{182A4434-2357-4E23-A6BA-ADBF20C3624C}" srcOrd="0" destOrd="0" parTransId="{39EF2F0D-B603-4AEC-8487-A11A8AB75555}" sibTransId="{D00C428D-170A-4A60-859E-129BE4D39F1D}"/>
    <dgm:cxn modelId="{5C0DE39A-7775-441C-8911-AD0AF1A6323E}" srcId="{1DE7E415-F184-402E-8A6A-AC374074FF11}" destId="{3F5388A9-695A-4C9B-8804-0B9D38285C3C}" srcOrd="5" destOrd="0" parTransId="{34887B52-7C5C-4C7E-8828-FB13D4626FB1}" sibTransId="{480EBB79-A6F9-496C-8156-412798B4C572}"/>
    <dgm:cxn modelId="{7382A1DA-6C2A-477F-8127-D95D8DCF8977}" type="presOf" srcId="{C8153A2A-71A8-4F68-AFC7-39A85AAEFCDA}" destId="{40AECD82-377A-4657-9842-41CC228D2BB9}" srcOrd="0" destOrd="0" presId="urn:microsoft.com/office/officeart/2005/8/layout/StepDownProcess"/>
    <dgm:cxn modelId="{23B132DC-BFD8-420C-AC2A-E31A19FF5551}" type="presOf" srcId="{7D52B2AF-B763-410B-A988-93A2822A01FD}" destId="{6C13F249-40F1-4077-942B-D7BE37BDEC8B}" srcOrd="0" destOrd="0" presId="urn:microsoft.com/office/officeart/2005/8/layout/StepDownProcess"/>
    <dgm:cxn modelId="{65EC37EF-E991-4BDC-B060-CA3B3F56C87A}" srcId="{1DE7E415-F184-402E-8A6A-AC374074FF11}" destId="{7D52B2AF-B763-410B-A988-93A2822A01FD}" srcOrd="3" destOrd="0" parTransId="{6330B45A-E30B-42B0-B876-DE7B00C2EA89}" sibTransId="{1508D08D-068B-4AD1-BAF3-045AA55A1E70}"/>
    <dgm:cxn modelId="{450E5B8D-3EBE-4647-84D9-227CA6AB659A}" type="presParOf" srcId="{C433821D-9D7A-481D-9371-9EC607FE866E}" destId="{2868D42B-2643-4B5E-8BC4-C7801060F783}" srcOrd="0" destOrd="0" presId="urn:microsoft.com/office/officeart/2005/8/layout/StepDownProcess"/>
    <dgm:cxn modelId="{025694EC-757F-4585-9F44-A137685D64BC}" type="presParOf" srcId="{2868D42B-2643-4B5E-8BC4-C7801060F783}" destId="{FF6A66B7-C6BA-4E19-88A0-4DE98F238473}" srcOrd="0" destOrd="0" presId="urn:microsoft.com/office/officeart/2005/8/layout/StepDownProcess"/>
    <dgm:cxn modelId="{B188992B-CD98-4C99-9C93-374DC7B99108}" type="presParOf" srcId="{2868D42B-2643-4B5E-8BC4-C7801060F783}" destId="{3575E34F-0D54-4B05-AF0B-C656EEC4A30D}" srcOrd="1" destOrd="0" presId="urn:microsoft.com/office/officeart/2005/8/layout/StepDownProcess"/>
    <dgm:cxn modelId="{DC96A4FE-25E4-46BF-B293-48B218C00A82}" type="presParOf" srcId="{2868D42B-2643-4B5E-8BC4-C7801060F783}" destId="{8997B4D9-DD61-4F15-9F10-CC48053900EB}" srcOrd="2" destOrd="0" presId="urn:microsoft.com/office/officeart/2005/8/layout/StepDownProcess"/>
    <dgm:cxn modelId="{A84CBE62-29CF-47F3-BE4F-F4B56D006408}" type="presParOf" srcId="{C433821D-9D7A-481D-9371-9EC607FE866E}" destId="{53D9B390-2182-497A-A730-7BD68297A49B}" srcOrd="1" destOrd="0" presId="urn:microsoft.com/office/officeart/2005/8/layout/StepDownProcess"/>
    <dgm:cxn modelId="{737C7075-0138-4D89-A41B-13DB9D6DCFC7}" type="presParOf" srcId="{C433821D-9D7A-481D-9371-9EC607FE866E}" destId="{7B1EF6CC-788E-4DFA-BEA4-BE406FCB58B9}" srcOrd="2" destOrd="0" presId="urn:microsoft.com/office/officeart/2005/8/layout/StepDownProcess"/>
    <dgm:cxn modelId="{305F999B-17E7-40AD-B81F-04AF5AA3C784}" type="presParOf" srcId="{7B1EF6CC-788E-4DFA-BEA4-BE406FCB58B9}" destId="{31E484C4-5717-4006-BC19-C3B7EB06B166}" srcOrd="0" destOrd="0" presId="urn:microsoft.com/office/officeart/2005/8/layout/StepDownProcess"/>
    <dgm:cxn modelId="{7BD7EB68-7D96-4487-B82D-83764EBD73AE}" type="presParOf" srcId="{7B1EF6CC-788E-4DFA-BEA4-BE406FCB58B9}" destId="{6EA3527A-7CB4-482E-A925-69768CF4C2FD}" srcOrd="1" destOrd="0" presId="urn:microsoft.com/office/officeart/2005/8/layout/StepDownProcess"/>
    <dgm:cxn modelId="{8E62DB27-548D-46DC-B88F-73CA9C72344D}" type="presParOf" srcId="{7B1EF6CC-788E-4DFA-BEA4-BE406FCB58B9}" destId="{49F80972-1178-4EE1-807B-AEBCB2B4D918}" srcOrd="2" destOrd="0" presId="urn:microsoft.com/office/officeart/2005/8/layout/StepDownProcess"/>
    <dgm:cxn modelId="{DD19CB56-D9C4-4B42-A44C-87E113EF24AE}" type="presParOf" srcId="{C433821D-9D7A-481D-9371-9EC607FE866E}" destId="{F1AC540B-07B4-49EE-97FC-B4859C4BC01A}" srcOrd="3" destOrd="0" presId="urn:microsoft.com/office/officeart/2005/8/layout/StepDownProcess"/>
    <dgm:cxn modelId="{F7FD5873-564B-4634-ADDA-A9E140E708F2}" type="presParOf" srcId="{C433821D-9D7A-481D-9371-9EC607FE866E}" destId="{963377F2-9A47-4867-8B15-5D5530865334}" srcOrd="4" destOrd="0" presId="urn:microsoft.com/office/officeart/2005/8/layout/StepDownProcess"/>
    <dgm:cxn modelId="{06F3841B-DB09-47C8-ACF2-45D16EA2B83D}" type="presParOf" srcId="{963377F2-9A47-4867-8B15-5D5530865334}" destId="{D603F2A6-66B5-484D-9828-0CAFF848213D}" srcOrd="0" destOrd="0" presId="urn:microsoft.com/office/officeart/2005/8/layout/StepDownProcess"/>
    <dgm:cxn modelId="{BCA69703-6088-414D-BAB3-AAA9273D781B}" type="presParOf" srcId="{963377F2-9A47-4867-8B15-5D5530865334}" destId="{6EF38958-0A71-48F8-B894-F37AAC4D332F}" srcOrd="1" destOrd="0" presId="urn:microsoft.com/office/officeart/2005/8/layout/StepDownProcess"/>
    <dgm:cxn modelId="{DABF761F-868D-44A7-8A13-CA5EBA7E6AD0}" type="presParOf" srcId="{963377F2-9A47-4867-8B15-5D5530865334}" destId="{A1E81B00-61A2-47D7-B7D2-AE7F8B4FF287}" srcOrd="2" destOrd="0" presId="urn:microsoft.com/office/officeart/2005/8/layout/StepDownProcess"/>
    <dgm:cxn modelId="{364F7419-92A4-4AC7-8DF2-89C46B91AA33}" type="presParOf" srcId="{C433821D-9D7A-481D-9371-9EC607FE866E}" destId="{FCD003DC-9296-4369-8218-B3440AEB2454}" srcOrd="5" destOrd="0" presId="urn:microsoft.com/office/officeart/2005/8/layout/StepDownProcess"/>
    <dgm:cxn modelId="{8CE8D526-1F05-497F-810D-C57623B8FE82}" type="presParOf" srcId="{C433821D-9D7A-481D-9371-9EC607FE866E}" destId="{C08823B6-A9F0-4A0D-88DF-802CF9622D6B}" srcOrd="6" destOrd="0" presId="urn:microsoft.com/office/officeart/2005/8/layout/StepDownProcess"/>
    <dgm:cxn modelId="{A1B808AD-1256-4A0A-A863-C92F24418B87}" type="presParOf" srcId="{C08823B6-A9F0-4A0D-88DF-802CF9622D6B}" destId="{D48927BE-715F-439C-B085-034E8E629FB9}" srcOrd="0" destOrd="0" presId="urn:microsoft.com/office/officeart/2005/8/layout/StepDownProcess"/>
    <dgm:cxn modelId="{0188E64A-60A2-4D80-88AC-BED2B52BED2B}" type="presParOf" srcId="{C08823B6-A9F0-4A0D-88DF-802CF9622D6B}" destId="{6C13F249-40F1-4077-942B-D7BE37BDEC8B}" srcOrd="1" destOrd="0" presId="urn:microsoft.com/office/officeart/2005/8/layout/StepDownProcess"/>
    <dgm:cxn modelId="{FF64AA97-CB6E-44DE-99C9-E8C7A27F7683}" type="presParOf" srcId="{C08823B6-A9F0-4A0D-88DF-802CF9622D6B}" destId="{BB85A7DE-6C40-4CCE-8953-3F238F00ED24}" srcOrd="2" destOrd="0" presId="urn:microsoft.com/office/officeart/2005/8/layout/StepDownProcess"/>
    <dgm:cxn modelId="{6FE8B16E-6D3E-4E27-A32D-F640FBB7D773}" type="presParOf" srcId="{C433821D-9D7A-481D-9371-9EC607FE866E}" destId="{16999992-EB1D-4825-B1C9-2DBC1085F439}" srcOrd="7" destOrd="0" presId="urn:microsoft.com/office/officeart/2005/8/layout/StepDownProcess"/>
    <dgm:cxn modelId="{F468B9CB-520E-4DE5-BB10-7FB21863515E}" type="presParOf" srcId="{C433821D-9D7A-481D-9371-9EC607FE866E}" destId="{8633B510-4829-474D-9F2F-B3B33F9C1317}" srcOrd="8" destOrd="0" presId="urn:microsoft.com/office/officeart/2005/8/layout/StepDownProcess"/>
    <dgm:cxn modelId="{EBB77E61-900C-4892-B51C-47B0041CE762}" type="presParOf" srcId="{8633B510-4829-474D-9F2F-B3B33F9C1317}" destId="{6A4C07A4-500A-470C-92C5-E076C53D3245}" srcOrd="0" destOrd="0" presId="urn:microsoft.com/office/officeart/2005/8/layout/StepDownProcess"/>
    <dgm:cxn modelId="{7B0B0EDC-D123-49D5-AC0C-9B583918F965}" type="presParOf" srcId="{8633B510-4829-474D-9F2F-B3B33F9C1317}" destId="{00AE7304-4030-41F1-8BAD-EE4A27DE8DEC}" srcOrd="1" destOrd="0" presId="urn:microsoft.com/office/officeart/2005/8/layout/StepDownProcess"/>
    <dgm:cxn modelId="{53475E44-DA73-49D2-B7B4-3A724D53CE9E}" type="presParOf" srcId="{8633B510-4829-474D-9F2F-B3B33F9C1317}" destId="{F8C8069F-18AA-429D-989A-8D17FEED966F}" srcOrd="2" destOrd="0" presId="urn:microsoft.com/office/officeart/2005/8/layout/StepDownProcess"/>
    <dgm:cxn modelId="{F69B6C6D-3FBB-45B1-9599-D67DCEC0AB84}" type="presParOf" srcId="{C433821D-9D7A-481D-9371-9EC607FE866E}" destId="{3BC79C83-6F7C-4851-878D-626961C733DB}" srcOrd="9" destOrd="0" presId="urn:microsoft.com/office/officeart/2005/8/layout/StepDownProcess"/>
    <dgm:cxn modelId="{72DB3B08-BE33-40F8-A09A-9F52295C8C44}" type="presParOf" srcId="{C433821D-9D7A-481D-9371-9EC607FE866E}" destId="{316995C3-6749-4699-9BB5-D5873F7E5F96}" srcOrd="10" destOrd="0" presId="urn:microsoft.com/office/officeart/2005/8/layout/StepDownProcess"/>
    <dgm:cxn modelId="{F4277AAF-1D25-4EE1-BBAD-E42E7D79FE97}" type="presParOf" srcId="{316995C3-6749-4699-9BB5-D5873F7E5F96}" destId="{1BE624FE-B70C-4927-B261-CEE3DB237C4D}" srcOrd="0" destOrd="0" presId="urn:microsoft.com/office/officeart/2005/8/layout/StepDownProcess"/>
    <dgm:cxn modelId="{6512B68D-8D7C-42BB-8ACC-89DC52D03C1A}" type="presParOf" srcId="{316995C3-6749-4699-9BB5-D5873F7E5F96}" destId="{D251E859-D288-457E-A436-89EAA8302FA2}" srcOrd="1" destOrd="0" presId="urn:microsoft.com/office/officeart/2005/8/layout/StepDownProcess"/>
    <dgm:cxn modelId="{CF5ABA76-B242-48DD-B6AE-93B408562056}" type="presParOf" srcId="{316995C3-6749-4699-9BB5-D5873F7E5F96}" destId="{01D56638-B405-48F5-A4D4-ED18CE7860D9}" srcOrd="2" destOrd="0" presId="urn:microsoft.com/office/officeart/2005/8/layout/StepDownProcess"/>
    <dgm:cxn modelId="{C6AE437B-181F-406F-BB1A-4585CCCE4005}" type="presParOf" srcId="{C433821D-9D7A-481D-9371-9EC607FE866E}" destId="{C75A945A-D3F5-4AFA-AD56-CDF22CDAAF01}" srcOrd="11" destOrd="0" presId="urn:microsoft.com/office/officeart/2005/8/layout/StepDownProcess"/>
    <dgm:cxn modelId="{B31F3148-8761-4F23-896D-24AEB02F3ABB}" type="presParOf" srcId="{C433821D-9D7A-481D-9371-9EC607FE866E}" destId="{9DD69297-585B-489F-90B6-C99143456413}" srcOrd="12" destOrd="0" presId="urn:microsoft.com/office/officeart/2005/8/layout/StepDownProcess"/>
    <dgm:cxn modelId="{A03288DE-37CD-448C-9A57-74DB4140DC2A}" type="presParOf" srcId="{9DD69297-585B-489F-90B6-C99143456413}" destId="{40AECD82-377A-4657-9842-41CC228D2B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A66B7-C6BA-4E19-88A0-4DE98F238473}">
      <dsp:nvSpPr>
        <dsp:cNvPr id="0" name=""/>
        <dsp:cNvSpPr/>
      </dsp:nvSpPr>
      <dsp:spPr>
        <a:xfrm rot="5400000">
          <a:off x="467504" y="810019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75E34F-0D54-4B05-AF0B-C656EEC4A30D}">
      <dsp:nvSpPr>
        <dsp:cNvPr id="0" name=""/>
        <dsp:cNvSpPr/>
      </dsp:nvSpPr>
      <dsp:spPr>
        <a:xfrm>
          <a:off x="1169" y="154425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Resource Preparation</a:t>
          </a:r>
          <a:endParaRPr lang="en-IN" sz="1400" kern="1200" dirty="0"/>
        </a:p>
      </dsp:txBody>
      <dsp:txXfrm>
        <a:off x="34348" y="187604"/>
        <a:ext cx="2067750" cy="613188"/>
      </dsp:txXfrm>
    </dsp:sp>
    <dsp:sp modelId="{8997B4D9-DD61-4F15-9F10-CC48053900EB}">
      <dsp:nvSpPr>
        <dsp:cNvPr id="0" name=""/>
        <dsp:cNvSpPr/>
      </dsp:nvSpPr>
      <dsp:spPr>
        <a:xfrm>
          <a:off x="1553636" y="219235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484C4-5717-4006-BC19-C3B7EB06B166}">
      <dsp:nvSpPr>
        <dsp:cNvPr id="0" name=""/>
        <dsp:cNvSpPr/>
      </dsp:nvSpPr>
      <dsp:spPr>
        <a:xfrm rot="5400000">
          <a:off x="1535524" y="1565219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3527A-7CB4-482E-A925-69768CF4C2FD}">
      <dsp:nvSpPr>
        <dsp:cNvPr id="0" name=""/>
        <dsp:cNvSpPr/>
      </dsp:nvSpPr>
      <dsp:spPr>
        <a:xfrm>
          <a:off x="1085275" y="917780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Git Integration</a:t>
          </a:r>
          <a:endParaRPr lang="en-IN" sz="1400" kern="1200" dirty="0"/>
        </a:p>
      </dsp:txBody>
      <dsp:txXfrm>
        <a:off x="1118454" y="950959"/>
        <a:ext cx="2067750" cy="613188"/>
      </dsp:txXfrm>
    </dsp:sp>
    <dsp:sp modelId="{49F80972-1178-4EE1-807B-AEBCB2B4D918}">
      <dsp:nvSpPr>
        <dsp:cNvPr id="0" name=""/>
        <dsp:cNvSpPr/>
      </dsp:nvSpPr>
      <dsp:spPr>
        <a:xfrm>
          <a:off x="2637741" y="982590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3F2A6-66B5-484D-9828-0CAFF848213D}">
      <dsp:nvSpPr>
        <dsp:cNvPr id="0" name=""/>
        <dsp:cNvSpPr/>
      </dsp:nvSpPr>
      <dsp:spPr>
        <a:xfrm rot="5400000">
          <a:off x="2636148" y="2320420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F38958-0A71-48F8-B894-F37AAC4D332F}">
      <dsp:nvSpPr>
        <dsp:cNvPr id="0" name=""/>
        <dsp:cNvSpPr/>
      </dsp:nvSpPr>
      <dsp:spPr>
        <a:xfrm>
          <a:off x="2169380" y="1681135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Linked Services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ADF to ADLS Gen 2</a:t>
          </a:r>
          <a:endParaRPr lang="en-IN" sz="1400" kern="1200" dirty="0"/>
        </a:p>
      </dsp:txBody>
      <dsp:txXfrm>
        <a:off x="2202559" y="1714314"/>
        <a:ext cx="2067750" cy="613188"/>
      </dsp:txXfrm>
    </dsp:sp>
    <dsp:sp modelId="{A1E81B00-61A2-47D7-B7D2-AE7F8B4FF287}">
      <dsp:nvSpPr>
        <dsp:cNvPr id="0" name=""/>
        <dsp:cNvSpPr/>
      </dsp:nvSpPr>
      <dsp:spPr>
        <a:xfrm>
          <a:off x="3721847" y="1745945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927BE-715F-439C-B085-034E8E629FB9}">
      <dsp:nvSpPr>
        <dsp:cNvPr id="0" name=""/>
        <dsp:cNvSpPr/>
      </dsp:nvSpPr>
      <dsp:spPr>
        <a:xfrm rot="5400000">
          <a:off x="3703912" y="3083775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13F249-40F1-4077-942B-D7BE37BDEC8B}">
      <dsp:nvSpPr>
        <dsp:cNvPr id="0" name=""/>
        <dsp:cNvSpPr/>
      </dsp:nvSpPr>
      <dsp:spPr>
        <a:xfrm>
          <a:off x="3253485" y="2444490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Creation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(Source &amp; Sink)</a:t>
          </a:r>
          <a:endParaRPr lang="en-IN" sz="1400" kern="1200" dirty="0"/>
        </a:p>
      </dsp:txBody>
      <dsp:txXfrm>
        <a:off x="3286664" y="2477669"/>
        <a:ext cx="2067750" cy="613188"/>
      </dsp:txXfrm>
    </dsp:sp>
    <dsp:sp modelId="{BB85A7DE-6C40-4CCE-8953-3F238F00ED24}">
      <dsp:nvSpPr>
        <dsp:cNvPr id="0" name=""/>
        <dsp:cNvSpPr/>
      </dsp:nvSpPr>
      <dsp:spPr>
        <a:xfrm>
          <a:off x="4805952" y="2509300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C07A4-500A-470C-92C5-E076C53D3245}">
      <dsp:nvSpPr>
        <dsp:cNvPr id="0" name=""/>
        <dsp:cNvSpPr/>
      </dsp:nvSpPr>
      <dsp:spPr>
        <a:xfrm rot="5400000">
          <a:off x="4810997" y="3863439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AE7304-4030-41F1-8BAD-EE4A27DE8DEC}">
      <dsp:nvSpPr>
        <dsp:cNvPr id="0" name=""/>
        <dsp:cNvSpPr/>
      </dsp:nvSpPr>
      <dsp:spPr>
        <a:xfrm>
          <a:off x="4337591" y="3207845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Pipeline Creation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Copy Activity</a:t>
          </a:r>
          <a:endParaRPr lang="en-IN" sz="1400" kern="1200" dirty="0"/>
        </a:p>
      </dsp:txBody>
      <dsp:txXfrm>
        <a:off x="4370770" y="3241024"/>
        <a:ext cx="2067750" cy="613188"/>
      </dsp:txXfrm>
    </dsp:sp>
    <dsp:sp modelId="{F8C8069F-18AA-429D-989A-8D17FEED966F}">
      <dsp:nvSpPr>
        <dsp:cNvPr id="0" name=""/>
        <dsp:cNvSpPr/>
      </dsp:nvSpPr>
      <dsp:spPr>
        <a:xfrm>
          <a:off x="5890058" y="3272655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624FE-B70C-4927-B261-CEE3DB237C4D}">
      <dsp:nvSpPr>
        <dsp:cNvPr id="0" name=""/>
        <dsp:cNvSpPr/>
      </dsp:nvSpPr>
      <dsp:spPr>
        <a:xfrm rot="5400000">
          <a:off x="5911411" y="4626794"/>
          <a:ext cx="576701" cy="6565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251E859-D288-457E-A436-89EAA8302FA2}">
      <dsp:nvSpPr>
        <dsp:cNvPr id="0" name=""/>
        <dsp:cNvSpPr/>
      </dsp:nvSpPr>
      <dsp:spPr>
        <a:xfrm>
          <a:off x="5421696" y="3971200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Publishing</a:t>
          </a:r>
          <a:endParaRPr lang="en-IN" sz="1400" kern="1200" dirty="0"/>
        </a:p>
      </dsp:txBody>
      <dsp:txXfrm>
        <a:off x="5454875" y="4004379"/>
        <a:ext cx="2067750" cy="613188"/>
      </dsp:txXfrm>
    </dsp:sp>
    <dsp:sp modelId="{01D56638-B405-48F5-A4D4-ED18CE7860D9}">
      <dsp:nvSpPr>
        <dsp:cNvPr id="0" name=""/>
        <dsp:cNvSpPr/>
      </dsp:nvSpPr>
      <dsp:spPr>
        <a:xfrm>
          <a:off x="6974163" y="4036010"/>
          <a:ext cx="706086" cy="54923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ECD82-377A-4657-9842-41CC228D2BB9}">
      <dsp:nvSpPr>
        <dsp:cNvPr id="0" name=""/>
        <dsp:cNvSpPr/>
      </dsp:nvSpPr>
      <dsp:spPr>
        <a:xfrm>
          <a:off x="6505802" y="4734555"/>
          <a:ext cx="2134108" cy="679546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Monitoring &amp; Automate</a:t>
          </a:r>
          <a:endParaRPr lang="en-IN" sz="1400" kern="1200" dirty="0"/>
        </a:p>
      </dsp:txBody>
      <dsp:txXfrm>
        <a:off x="6538981" y="4767734"/>
        <a:ext cx="2067750" cy="613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CE60-334E-0933-4FC3-E6468D7F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350A-BC4D-17A1-4B83-7953C3F14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3C57-8EE5-266B-58EF-581E3C10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9BE3-F44D-36BC-6F58-4B13FA67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FAC2-E4D0-1C3E-DD90-143581D1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6CA0-A4A0-4F41-4BA9-7ED67435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8A8C8-A379-791C-6B0D-F76217C5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204E-B923-0DE2-7813-56C735E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F5B7-EDED-E53C-DC7A-FFC8291F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7746-2A98-0620-71C8-512B85B4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0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D204-EC29-D574-05A9-2D229A51E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5DE9-4019-A177-B45F-CA2015A7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8A46-E536-5E15-42E0-78745E2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2A89-1646-0358-0B68-38649855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93FD-9A59-3C3C-4449-00892C16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D3AB-FDBD-3AA4-7E0D-401B538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3194-0B3A-61FD-1D86-8A85DB28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AE4F-55AF-ECA0-E3A5-783F3828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0020-5976-0242-03A4-35804D8D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282E-CE65-039A-39F5-6AD2D6F3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6C78-8C2A-8E86-7EA9-AFAEF89E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E891-5C3C-0E0C-E980-6E57CC62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0CEE-953F-EC8C-0DF9-518A9187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7A43-F2B9-CAF2-E13C-00141E2E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4AD2-EC5C-E01E-B5E3-97E251E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8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A37-5C22-A4C4-C2F3-55995B8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4999-F0D1-0AB8-BF03-0D9E9EE53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B468-23BD-A28C-4715-8139AED0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CBD8E-44F7-6418-6079-53ED321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F982-B4FC-D1C6-C3A7-6B009049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EA45-E25E-6453-AED2-5D3C91EC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9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CA84-DDF3-5899-1405-9EE109F0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5EDC-0F1D-7A71-50E6-68E4F3FE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29E3-ABF9-5666-BFFA-0020B248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4AA8F-4DE9-6994-F350-E86012A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48DA-B30F-91F0-FF12-60F348ECB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EB541-10D1-B141-3ADF-FC87D85B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6C92F-52C8-3D8A-FBE4-55A8714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A8D25-6D13-749D-60DF-1C50082A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795A-1FBA-42EF-AC2F-D8415995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E539D-B22A-3E04-56C7-50243DA1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0CFC-01D7-6E55-D23A-063C24A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C6B46-6AF7-2939-7A53-AD4580B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080B5-97D3-343A-3B2C-113B1D38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D741B-1BB9-3F07-3D1C-ABDC84FE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65A0-3BF2-B99D-54C5-4E7DF821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4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E439-6FE2-F239-76EA-98D96A37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545-7870-F1BE-2188-F431010B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C142F-9E6E-1136-E0EC-F4FBA274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6C22-3FF3-6D11-6C8A-3EE066E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7FAD8-99A6-679D-3CD5-87F90BFD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B382-461D-5080-BA7D-0904956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2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87D-4C0D-3B7B-59D3-BC4A9D6A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D38BD-9596-049D-64E9-77AC9BB8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0BAE5-4372-529F-5F5D-6AD1A6E1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C213-A762-D195-BE0F-B2CF64D6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9BDF-0D34-AD1A-2C6F-8A818FD4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1EE04-DCDA-DCA8-C8B9-DB42D33F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5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A61B5-3244-AC54-87AE-9A56BD4C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897B-0EAD-B895-BDD7-9A97E551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D2D-948D-6EFE-455C-2FAB4138F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28E-8EB8-49EB-B725-F0EB2B88F10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7EDB-C388-D0FC-CD7C-D0895B403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857D-F2D6-B5D3-3C82-45474CA7C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DC99-EEC4-4F9F-88E6-3982A1ED6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4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7">
            <a:extLst>
              <a:ext uri="{FF2B5EF4-FFF2-40B4-BE49-F238E27FC236}">
                <a16:creationId xmlns:a16="http://schemas.microsoft.com/office/drawing/2014/main" id="{1EAB9FB6-E835-5B13-A60D-F85363D9B972}"/>
              </a:ext>
            </a:extLst>
          </p:cNvPr>
          <p:cNvSpPr txBox="1"/>
          <p:nvPr/>
        </p:nvSpPr>
        <p:spPr>
          <a:xfrm>
            <a:off x="571311" y="1655149"/>
            <a:ext cx="7176509" cy="781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3200" spc="-99" dirty="0">
                <a:solidFill>
                  <a:schemeClr val="tx1">
                    <a:lumMod val="65000"/>
                    <a:lumOff val="35000"/>
                  </a:schemeClr>
                </a:solidFill>
                <a:latin typeface="Inter"/>
                <a:ea typeface="Arimo Bold" panose="020B0604020202020204" charset="0"/>
                <a:cs typeface="Arimo Bold" panose="020B0604020202020204" charset="0"/>
                <a:sym typeface="Arimo"/>
              </a:rPr>
              <a:t>Data Lake Storage Integration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614520A0-394E-F2BE-1725-D9DA8040864F}"/>
              </a:ext>
            </a:extLst>
          </p:cNvPr>
          <p:cNvSpPr txBox="1"/>
          <p:nvPr/>
        </p:nvSpPr>
        <p:spPr>
          <a:xfrm>
            <a:off x="486698" y="2477362"/>
            <a:ext cx="8981768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>
                <a:latin typeface="Inter"/>
                <a:ea typeface="思源黑体-思源黑体-Medium" pitchFamily="34" charset="-122"/>
                <a:cs typeface="思源黑体-思源黑体-Medium" pitchFamily="34" charset="-120"/>
              </a:rPr>
              <a:t>Integrate Azure Data Factory</a:t>
            </a:r>
          </a:p>
          <a:p>
            <a:r>
              <a:rPr lang="en-US" sz="5400" b="1" dirty="0">
                <a:latin typeface="Inter"/>
                <a:ea typeface="思源黑体-思源黑体-Medium" pitchFamily="34" charset="-122"/>
                <a:cs typeface="思源黑体-思源黑体-Medium" pitchFamily="34" charset="-120"/>
              </a:rPr>
              <a:t>with Azure Data Lake Storage</a:t>
            </a:r>
            <a:endParaRPr lang="en-US" sz="5400" b="1" dirty="0"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8C1C9-DD9E-6D22-A0B2-FC181660FACD}"/>
              </a:ext>
            </a:extLst>
          </p:cNvPr>
          <p:cNvSpPr txBox="1"/>
          <p:nvPr/>
        </p:nvSpPr>
        <p:spPr>
          <a:xfrm>
            <a:off x="571311" y="4288054"/>
            <a:ext cx="4364483" cy="22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Tharankhini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G</a:t>
            </a:r>
          </a:p>
          <a:p>
            <a:pPr marL="342900" indent="-342900" rtl="0" fontAlgn="b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Aoushadan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342900" indent="-342900" rtl="0" fontAlgn="b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Nevetha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K</a:t>
            </a:r>
          </a:p>
          <a:p>
            <a:pPr marL="342900" indent="-342900" rtl="0" fontAlgn="b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Theophila Murphy S</a:t>
            </a:r>
          </a:p>
        </p:txBody>
      </p:sp>
    </p:spTree>
    <p:extLst>
      <p:ext uri="{BB962C8B-B14F-4D97-AF65-F5344CB8AC3E}">
        <p14:creationId xmlns:p14="http://schemas.microsoft.com/office/powerpoint/2010/main" val="5377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C5D7-1E08-9D59-D580-12114302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1868E-6AEA-E34B-2A8F-7E2E88272586}"/>
              </a:ext>
            </a:extLst>
          </p:cNvPr>
          <p:cNvSpPr txBox="1"/>
          <p:nvPr/>
        </p:nvSpPr>
        <p:spPr>
          <a:xfrm>
            <a:off x="985520" y="1494166"/>
            <a:ext cx="948944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Architect and build all pipeline components.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Construction and configuration before any data movement.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Drawing the architectural plans for a building.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and Data Factory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you begin with the data transfer pipeline, you need to set up the necessary components like Azure Storage account, Data Factory.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267E1-B60F-637B-1A7B-F2D39C1DF68B}"/>
              </a:ext>
            </a:extLst>
          </p:cNvPr>
          <p:cNvSpPr txBox="1"/>
          <p:nvPr/>
        </p:nvSpPr>
        <p:spPr>
          <a:xfrm>
            <a:off x="2275840" y="351885"/>
            <a:ext cx="554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1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5026EC-2370-647D-50B5-4CA9290F4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831450"/>
              </p:ext>
            </p:extLst>
          </p:nvPr>
        </p:nvGraphicFramePr>
        <p:xfrm>
          <a:off x="1051560" y="1289473"/>
          <a:ext cx="8641080" cy="556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1AB7AC-4396-10CE-BB3A-28B5EBFEB269}"/>
              </a:ext>
            </a:extLst>
          </p:cNvPr>
          <p:cNvSpPr txBox="1"/>
          <p:nvPr/>
        </p:nvSpPr>
        <p:spPr>
          <a:xfrm>
            <a:off x="4531360" y="873974"/>
            <a:ext cx="470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0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83573-8A0C-6AC4-56DA-5B51B8F50135}"/>
              </a:ext>
            </a:extLst>
          </p:cNvPr>
          <p:cNvSpPr txBox="1"/>
          <p:nvPr/>
        </p:nvSpPr>
        <p:spPr>
          <a:xfrm>
            <a:off x="2072640" y="812800"/>
            <a:ext cx="7670800" cy="565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Data Pipeline Process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Resources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 Factory (ADF) instance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Azure Data Lake Storage (ADLS) Gen2 account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source and sink folders/containers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Git Integration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ADF to a Git repository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version control, collaboration, and change history tracking</a:t>
            </a:r>
          </a:p>
        </p:txBody>
      </p:sp>
    </p:spTree>
    <p:extLst>
      <p:ext uri="{BB962C8B-B14F-4D97-AF65-F5344CB8AC3E}">
        <p14:creationId xmlns:p14="http://schemas.microsoft.com/office/powerpoint/2010/main" val="268102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6E1E7F-7A66-A4F2-2255-B98F8E40BA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64080" y="646026"/>
            <a:ext cx="8696960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Linked Services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ADF to ADLS Gen2 using connection strings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the bridge between ADF and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Datasets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→ input file path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Sink Dataset → output folder in ADLS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ADF with exact data references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Pipeline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Copy Activity to move data from source → sink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the Integration Runtime</a:t>
            </a:r>
          </a:p>
        </p:txBody>
      </p:sp>
    </p:spTree>
    <p:extLst>
      <p:ext uri="{BB962C8B-B14F-4D97-AF65-F5344CB8AC3E}">
        <p14:creationId xmlns:p14="http://schemas.microsoft.com/office/powerpoint/2010/main" val="410914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9054BB-A69D-C892-FED7-FC94600261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13434" y="646026"/>
            <a:ext cx="9167926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&amp; Publish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→ test pipeline execution for errors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→ deploy to live ADF and sync with Git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&amp; Monitor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and Monitor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publishing, go to the Monitor tab to see your pipeline runs.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Trigger Now to manually run the pipeline or set up a trigger for automation.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check your Azure Data Lake Storage to confirm the file has been moved to the destination folder.</a:t>
            </a:r>
          </a:p>
        </p:txBody>
      </p:sp>
    </p:spTree>
    <p:extLst>
      <p:ext uri="{BB962C8B-B14F-4D97-AF65-F5344CB8AC3E}">
        <p14:creationId xmlns:p14="http://schemas.microsoft.com/office/powerpoint/2010/main" val="213406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EFA50-DA45-EBE2-AE31-F47B71AC4216}"/>
              </a:ext>
            </a:extLst>
          </p:cNvPr>
          <p:cNvSpPr txBox="1"/>
          <p:nvPr/>
        </p:nvSpPr>
        <p:spPr>
          <a:xfrm>
            <a:off x="1651496" y="0"/>
            <a:ext cx="6558439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on practical implementation on Azure portal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2D40B10-FADB-D36A-76BD-14257AD2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2" y="4142501"/>
            <a:ext cx="9469111" cy="242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Account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create an Azure Storage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your data will reside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avigate to the Azure portal and create a new Storage Account.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9A5F8712-8F22-50EA-B256-F448780FC0F1}"/>
              </a:ext>
            </a:extLst>
          </p:cNvPr>
          <p:cNvPicPr/>
          <p:nvPr/>
        </p:nvPicPr>
        <p:blipFill>
          <a:blip r:embed="rId2"/>
          <a:srcRect t="10114" b="11520"/>
          <a:stretch>
            <a:fillRect/>
          </a:stretch>
        </p:blipFill>
        <p:spPr>
          <a:xfrm>
            <a:off x="5048702" y="1558296"/>
            <a:ext cx="6776885" cy="34803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754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5C0C8A2-3365-D91D-4D9E-007BC4FD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889" y="1316188"/>
            <a:ext cx="6558762" cy="502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your newly created storage account, you need to set up the folders for your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to the "Data Storage" section and select "Containers".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you will create two distinct folders: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Source folder to hold the data you want to copy.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Destination folder where the copied data will be placed.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7811EF60-901E-52B0-C889-6EB7BC78A8A0}"/>
              </a:ext>
            </a:extLst>
          </p:cNvPr>
          <p:cNvPicPr/>
          <p:nvPr/>
        </p:nvPicPr>
        <p:blipFill>
          <a:blip r:embed="rId2"/>
          <a:srcRect t="10138" b="7209"/>
          <a:stretch>
            <a:fillRect/>
          </a:stretch>
        </p:blipFill>
        <p:spPr>
          <a:xfrm>
            <a:off x="287429" y="3033743"/>
            <a:ext cx="4991576" cy="3001297"/>
          </a:xfrm>
          <a:prstGeom prst="rect">
            <a:avLst/>
          </a:prstGeom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37FD3B-F810-D58D-C495-4D5FDC1E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98" y="445613"/>
            <a:ext cx="7029072" cy="75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Source and Destination Folders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3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1A9F7-87B1-95CC-9DF6-146DBA01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082" y="1924635"/>
            <a:ext cx="9086318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to connect your Data Factory to a Git repository for version control and collaboration.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Azure Data Factory Studio, go to the Manage tab.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Source control, select Git configuration.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your data factory to a Git repository in Azure DevOps or GitHub account, specifying a collaboration and publish branch. This ensures all your work is version-controlled.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358BC-6BCF-C44D-239F-16F0E371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482" y="812956"/>
            <a:ext cx="4804507" cy="74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Git Integration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4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E6985A-8DAB-662D-D551-97A34017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620" y="1609959"/>
            <a:ext cx="8948420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services are the connection strings that define the connection information required for Data Factory to interact with external resources.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Manage tab, under "Connections," select Linked Services.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New to create a new linked service.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Azure Data Lake Storage Gen2 as the type of linked service.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your Azure Subscription and the Storage Account name.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to establish the connection.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6DADC0-452E-DFB5-62CC-D99890A8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420" y="612719"/>
            <a:ext cx="5077460" cy="74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Linked Services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5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8D50B-8863-5E0A-1206-44F93663AFA4}"/>
              </a:ext>
            </a:extLst>
          </p:cNvPr>
          <p:cNvSpPr txBox="1"/>
          <p:nvPr/>
        </p:nvSpPr>
        <p:spPr>
          <a:xfrm>
            <a:off x="1645920" y="1779394"/>
            <a:ext cx="906272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Author tab, select (+) button</a:t>
            </a:r>
          </a:p>
          <a:p>
            <a:pPr marL="6858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2 datasets, one for source and another for destination</a:t>
            </a:r>
          </a:p>
          <a:p>
            <a:pPr marL="6858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Azure Data Lake Storage Gen2</a:t>
            </a:r>
          </a:p>
          <a:p>
            <a:pPr marL="6858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file format, then it will direct you to the container</a:t>
            </a:r>
          </a:p>
          <a:p>
            <a:pPr marL="6858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Source dataset, Select the source file which you want to move to the destination.</a:t>
            </a:r>
          </a:p>
          <a:p>
            <a:pPr marL="6858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sink dataset, select the folder to receive the file. (destination)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A341C-B116-D982-3315-FF20D646C010}"/>
              </a:ext>
            </a:extLst>
          </p:cNvPr>
          <p:cNvSpPr txBox="1"/>
          <p:nvPr/>
        </p:nvSpPr>
        <p:spPr>
          <a:xfrm>
            <a:off x="3556000" y="732915"/>
            <a:ext cx="427736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Datasets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4F5B2-D090-8C5E-0F6C-2243473AB7B2}"/>
              </a:ext>
            </a:extLst>
          </p:cNvPr>
          <p:cNvSpPr txBox="1"/>
          <p:nvPr/>
        </p:nvSpPr>
        <p:spPr>
          <a:xfrm>
            <a:off x="1206752" y="1955055"/>
            <a:ext cx="4482848" cy="4277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41C75-6D38-7968-249B-F825A3B95CA2}"/>
              </a:ext>
            </a:extLst>
          </p:cNvPr>
          <p:cNvSpPr txBox="1"/>
          <p:nvPr/>
        </p:nvSpPr>
        <p:spPr>
          <a:xfrm>
            <a:off x="5455920" y="1955055"/>
            <a:ext cx="5984240" cy="420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on practical implementation on Azure portal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output generated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0AA32-73BC-A8B0-9F9F-0C3BEDA46021}"/>
              </a:ext>
            </a:extLst>
          </p:cNvPr>
          <p:cNvSpPr txBox="1"/>
          <p:nvPr/>
        </p:nvSpPr>
        <p:spPr>
          <a:xfrm>
            <a:off x="2672080" y="702308"/>
            <a:ext cx="5059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0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15C86-5627-2B6C-5A6C-77C1F6B3DC92}"/>
              </a:ext>
            </a:extLst>
          </p:cNvPr>
          <p:cNvSpPr txBox="1"/>
          <p:nvPr/>
        </p:nvSpPr>
        <p:spPr>
          <a:xfrm>
            <a:off x="1351280" y="1381760"/>
            <a:ext cx="961136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Author tab, click the + button next to Pipelines.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 Copy data activity onto the pipeline canvas.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Copy data activity and go to the Source tab.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source dataset and sink dataset from the dropdown.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C189-E243-2056-064F-DB3CD8495566}"/>
              </a:ext>
            </a:extLst>
          </p:cNvPr>
          <p:cNvSpPr txBox="1"/>
          <p:nvPr/>
        </p:nvSpPr>
        <p:spPr>
          <a:xfrm>
            <a:off x="3830320" y="3773593"/>
            <a:ext cx="373888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and Publish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4675C-AB61-0212-F03C-6D14019B78EA}"/>
              </a:ext>
            </a:extLst>
          </p:cNvPr>
          <p:cNvSpPr txBox="1"/>
          <p:nvPr/>
        </p:nvSpPr>
        <p:spPr>
          <a:xfrm>
            <a:off x="2296160" y="564312"/>
            <a:ext cx="633984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Configure the Pipeline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C9B55-63FC-F914-B693-0B3233899ED4}"/>
              </a:ext>
            </a:extLst>
          </p:cNvPr>
          <p:cNvSpPr txBox="1"/>
          <p:nvPr/>
        </p:nvSpPr>
        <p:spPr>
          <a:xfrm>
            <a:off x="1595121" y="4632258"/>
            <a:ext cx="961136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your pipeline to check for any configuration errors.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the pipeline by clicking the Debug button.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successful debug run, Publish your changes.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9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BA9FC-DE54-4863-5456-8A7050A860AF}"/>
              </a:ext>
            </a:extLst>
          </p:cNvPr>
          <p:cNvSpPr txBox="1"/>
          <p:nvPr/>
        </p:nvSpPr>
        <p:spPr>
          <a:xfrm>
            <a:off x="182880" y="432916"/>
            <a:ext cx="533400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Pipelines are designed for the movement and transformation of data. They are crucial for business intelligence, data science, and analytics. A data pipeline extracts raw data from a source (like a database or a file), then loads it into a destination (a data warehouse, data lake, or another application).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3FB6B-7FF2-8D27-6E25-DDC575520651}"/>
              </a:ext>
            </a:extLst>
          </p:cNvPr>
          <p:cNvSpPr txBox="1"/>
          <p:nvPr/>
        </p:nvSpPr>
        <p:spPr>
          <a:xfrm>
            <a:off x="281940" y="5332051"/>
            <a:ext cx="106172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automate repetitive and often complex tasks, reducing the risk of human error and freeing up engineers to focus on more strategic work.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CDC23063-5654-4732-EE09-3F5E5AEF813B}"/>
              </a:ext>
            </a:extLst>
          </p:cNvPr>
          <p:cNvPicPr/>
          <p:nvPr/>
        </p:nvPicPr>
        <p:blipFill>
          <a:blip r:embed="rId2"/>
          <a:srcRect l="670" t="10315" r="405" b="5118"/>
          <a:stretch>
            <a:fillRect/>
          </a:stretch>
        </p:blipFill>
        <p:spPr>
          <a:xfrm>
            <a:off x="5590541" y="1195924"/>
            <a:ext cx="6520180" cy="34950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8790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2.png">
            <a:extLst>
              <a:ext uri="{FF2B5EF4-FFF2-40B4-BE49-F238E27FC236}">
                <a16:creationId xmlns:a16="http://schemas.microsoft.com/office/drawing/2014/main" id="{345F8840-0400-4F28-CC49-4E868B8D74D1}"/>
              </a:ext>
            </a:extLst>
          </p:cNvPr>
          <p:cNvPicPr/>
          <p:nvPr/>
        </p:nvPicPr>
        <p:blipFill>
          <a:blip r:embed="rId2"/>
          <a:srcRect l="229" t="10729" r="699" b="5844"/>
          <a:stretch>
            <a:fillRect/>
          </a:stretch>
        </p:blipFill>
        <p:spPr>
          <a:xfrm>
            <a:off x="1249680" y="965200"/>
            <a:ext cx="9773920" cy="5161280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5BF29-456A-8E82-FE29-9CC20D3ADA0A}"/>
              </a:ext>
            </a:extLst>
          </p:cNvPr>
          <p:cNvSpPr txBox="1"/>
          <p:nvPr/>
        </p:nvSpPr>
        <p:spPr>
          <a:xfrm>
            <a:off x="4732020" y="6279802"/>
            <a:ext cx="29718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Publishing Completed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F0EFB-611E-7CA0-61D1-F3DBD03C7A47}"/>
              </a:ext>
            </a:extLst>
          </p:cNvPr>
          <p:cNvSpPr txBox="1"/>
          <p:nvPr/>
        </p:nvSpPr>
        <p:spPr>
          <a:xfrm>
            <a:off x="4752340" y="108198"/>
            <a:ext cx="23385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9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470BD-1D85-2DDF-D901-689D1C7B5AD6}"/>
              </a:ext>
            </a:extLst>
          </p:cNvPr>
          <p:cNvSpPr txBox="1"/>
          <p:nvPr/>
        </p:nvSpPr>
        <p:spPr>
          <a:xfrm>
            <a:off x="390691" y="4770362"/>
            <a:ext cx="4811230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publishing , open your Storage Account and verify that your file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destination folder.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5FC4C9F0-5AEF-E067-D26D-FDB3B85FE0D3}"/>
              </a:ext>
            </a:extLst>
          </p:cNvPr>
          <p:cNvPicPr/>
          <p:nvPr/>
        </p:nvPicPr>
        <p:blipFill>
          <a:blip r:embed="rId2"/>
          <a:srcRect t="11407" r="266" b="8032"/>
          <a:stretch>
            <a:fillRect/>
          </a:stretch>
        </p:blipFill>
        <p:spPr>
          <a:xfrm>
            <a:off x="218625" y="363794"/>
            <a:ext cx="6418149" cy="3539611"/>
          </a:xfrm>
          <a:prstGeom prst="rect">
            <a:avLst/>
          </a:prstGeom>
          <a:ln/>
        </p:spPr>
      </p:pic>
      <p:pic>
        <p:nvPicPr>
          <p:cNvPr id="4" name="image21.png">
            <a:extLst>
              <a:ext uri="{FF2B5EF4-FFF2-40B4-BE49-F238E27FC236}">
                <a16:creationId xmlns:a16="http://schemas.microsoft.com/office/drawing/2014/main" id="{B7BBFC8F-7AC8-0F4B-05F5-3541B73B77E7}"/>
              </a:ext>
            </a:extLst>
          </p:cNvPr>
          <p:cNvPicPr/>
          <p:nvPr/>
        </p:nvPicPr>
        <p:blipFill>
          <a:blip r:embed="rId3"/>
          <a:srcRect l="266" t="10788" b="5749"/>
          <a:stretch>
            <a:fillRect/>
          </a:stretch>
        </p:blipFill>
        <p:spPr>
          <a:xfrm>
            <a:off x="5466735" y="2964427"/>
            <a:ext cx="6418148" cy="36118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3815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EACC7-2906-B7E2-AD3D-BA432740642B}"/>
              </a:ext>
            </a:extLst>
          </p:cNvPr>
          <p:cNvSpPr txBox="1"/>
          <p:nvPr/>
        </p:nvSpPr>
        <p:spPr>
          <a:xfrm>
            <a:off x="1023620" y="985520"/>
            <a:ext cx="10144760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integration provides a robust, scalable, and auditable architecture for managing data pipelines. By leveraging Git-based version control, ARM template-driven CI/CD, and ADF pipelines targeting ADLS Gen2, organizations gain agility, repeatability, and compliance with supporting enterprise, grade data workflows in Azure.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High-Performing: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Parallel execution and optimized storage drive efficiency.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Operationally Resilient: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Integrated monitoring and CI/CD ensure reliability.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Movement: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Smart, secure, sustainable data management.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DDF6E-3BBC-8C1F-DC15-C9E73F6894FC}"/>
              </a:ext>
            </a:extLst>
          </p:cNvPr>
          <p:cNvSpPr txBox="1"/>
          <p:nvPr/>
        </p:nvSpPr>
        <p:spPr>
          <a:xfrm>
            <a:off x="3859078" y="154523"/>
            <a:ext cx="3283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F78A2-2FB7-36E6-6AA7-93938FFD843E}"/>
              </a:ext>
            </a:extLst>
          </p:cNvPr>
          <p:cNvSpPr txBox="1"/>
          <p:nvPr/>
        </p:nvSpPr>
        <p:spPr>
          <a:xfrm>
            <a:off x="1036320" y="1838960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DFFA2-0354-6642-5332-B5AAD4A04E03}"/>
              </a:ext>
            </a:extLst>
          </p:cNvPr>
          <p:cNvSpPr txBox="1"/>
          <p:nvPr/>
        </p:nvSpPr>
        <p:spPr>
          <a:xfrm>
            <a:off x="642702" y="2838608"/>
            <a:ext cx="845049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-99" dirty="0"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  <a:sym typeface="Arimo"/>
              </a:rPr>
              <a:t>Data Lake Storage Integration. </a:t>
            </a:r>
            <a:r>
              <a:rPr lang="en-US" sz="2800" dirty="0">
                <a:latin typeface="Times New Roman" panose="02020603050405020304" pitchFamily="18" charset="0"/>
                <a:ea typeface="思源黑体-思源黑体-Medium" pitchFamily="34" charset="-122"/>
                <a:cs typeface="Times New Roman" panose="02020603050405020304" pitchFamily="18" charset="0"/>
              </a:rPr>
              <a:t>Integrate Azure Data Factory with Azure Data Lake Storage. 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pipeline that moves data between different folders in the Data Lake, with version control managed through Azure DevOps.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EBE11-4A00-7C49-5E0E-1F8B6951C1FE}"/>
              </a:ext>
            </a:extLst>
          </p:cNvPr>
          <p:cNvSpPr txBox="1"/>
          <p:nvPr/>
        </p:nvSpPr>
        <p:spPr>
          <a:xfrm>
            <a:off x="2611120" y="518160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97098-A651-327E-010C-07D0C9BAF923}"/>
              </a:ext>
            </a:extLst>
          </p:cNvPr>
          <p:cNvSpPr txBox="1"/>
          <p:nvPr/>
        </p:nvSpPr>
        <p:spPr>
          <a:xfrm>
            <a:off x="711200" y="1727814"/>
            <a:ext cx="947928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Azure Data Factory with Azure Data Lake Storage to enable efficient and automated data movement across folders within the Data Lake.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ADF pipelines, we orchestrate the transfer, transformation, and organization of data while ensuring scalability and reliability.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transparency and collaboration, Azure DevOps is used for version control and CI/CD enabling teams to track changes and manage pipeline configurations.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EB094-FAF8-5426-770D-2336D6450000}"/>
              </a:ext>
            </a:extLst>
          </p:cNvPr>
          <p:cNvSpPr txBox="1"/>
          <p:nvPr/>
        </p:nvSpPr>
        <p:spPr>
          <a:xfrm>
            <a:off x="1361440" y="1960880"/>
            <a:ext cx="625856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Subscription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 (ADLS Gen2)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folder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folder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Account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Repos Git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3910-2AF2-12D4-C328-2B794F896E1E}"/>
              </a:ext>
            </a:extLst>
          </p:cNvPr>
          <p:cNvSpPr txBox="1"/>
          <p:nvPr/>
        </p:nvSpPr>
        <p:spPr>
          <a:xfrm>
            <a:off x="2804160" y="769620"/>
            <a:ext cx="37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C1782-2016-C261-5C9A-BF8CA275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2964180"/>
            <a:ext cx="72390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3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4DC6D-0D6E-142E-2F06-E51AEAC37DED}"/>
              </a:ext>
            </a:extLst>
          </p:cNvPr>
          <p:cNvSpPr txBox="1"/>
          <p:nvPr/>
        </p:nvSpPr>
        <p:spPr>
          <a:xfrm>
            <a:off x="1940560" y="737410"/>
            <a:ext cx="622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69F15-2B30-DDF2-769A-7757509D9CC0}"/>
              </a:ext>
            </a:extLst>
          </p:cNvPr>
          <p:cNvSpPr txBox="1"/>
          <p:nvPr/>
        </p:nvSpPr>
        <p:spPr>
          <a:xfrm>
            <a:off x="1158240" y="1662638"/>
            <a:ext cx="915416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Infrastructure: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: </a:t>
            </a:r>
            <a:r>
              <a:rPr lang="en-US" sz="24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Pipeline orchestration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Lake Storage Gen2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Accounts: </a:t>
            </a:r>
            <a:r>
              <a:rPr lang="en-US" sz="2400" dirty="0">
                <a:solidFill>
                  <a:srgbClr val="2A2E3A"/>
                </a:solidFill>
                <a:latin typeface="Times New Roman" panose="02020603050405020304" pitchFamily="18" charset="0"/>
                <a:ea typeface="Helios"/>
                <a:cs typeface="Times New Roman" panose="02020603050405020304" pitchFamily="18" charset="0"/>
                <a:sym typeface="Helios"/>
              </a:rPr>
              <a:t>Data Lake Gen2 enabled</a:t>
            </a: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 Git Configuration enabled in Azure Data Factory Studio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and Destinations: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Specifications: Identification of data sources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Specifications: Determination of target storage solutions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4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8C62A8-994C-069D-00B5-14685EC25578}"/>
              </a:ext>
            </a:extLst>
          </p:cNvPr>
          <p:cNvSpPr txBox="1"/>
          <p:nvPr/>
        </p:nvSpPr>
        <p:spPr>
          <a:xfrm>
            <a:off x="2664540" y="395558"/>
            <a:ext cx="4807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9FDB01-4CC2-9AD9-B78A-5651C9F577BB}"/>
              </a:ext>
            </a:extLst>
          </p:cNvPr>
          <p:cNvSpPr/>
          <p:nvPr/>
        </p:nvSpPr>
        <p:spPr>
          <a:xfrm>
            <a:off x="973395" y="1779637"/>
            <a:ext cx="3215148" cy="3962400"/>
          </a:xfrm>
          <a:prstGeom prst="roundRect">
            <a:avLst/>
          </a:prstGeom>
          <a:solidFill>
            <a:srgbClr val="C4C2BC">
              <a:alpha val="78039"/>
            </a:srgbClr>
          </a:solidFill>
          <a:ln w="57150">
            <a:solidFill>
              <a:schemeClr val="bg2"/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8ABE43-4648-8D5A-84F7-38F89E4C5C02}"/>
              </a:ext>
            </a:extLst>
          </p:cNvPr>
          <p:cNvSpPr/>
          <p:nvPr/>
        </p:nvSpPr>
        <p:spPr>
          <a:xfrm>
            <a:off x="4439266" y="1779637"/>
            <a:ext cx="3215148" cy="3962400"/>
          </a:xfrm>
          <a:prstGeom prst="roundRect">
            <a:avLst/>
          </a:prstGeom>
          <a:solidFill>
            <a:srgbClr val="C4C2BC">
              <a:alpha val="78039"/>
            </a:srgbClr>
          </a:solidFill>
          <a:ln w="57150">
            <a:solidFill>
              <a:schemeClr val="bg2"/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AEC4DA-90FD-266C-9616-7ED2AA392D78}"/>
              </a:ext>
            </a:extLst>
          </p:cNvPr>
          <p:cNvSpPr/>
          <p:nvPr/>
        </p:nvSpPr>
        <p:spPr>
          <a:xfrm>
            <a:off x="7905137" y="1779637"/>
            <a:ext cx="3215148" cy="3962400"/>
          </a:xfrm>
          <a:prstGeom prst="roundRect">
            <a:avLst/>
          </a:prstGeom>
          <a:solidFill>
            <a:srgbClr val="C4C2BC">
              <a:alpha val="78039"/>
            </a:srgbClr>
          </a:solidFill>
          <a:ln w="57150">
            <a:solidFill>
              <a:schemeClr val="bg2"/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FDB0B-4184-4FE4-CB0D-E34A590CED10}"/>
              </a:ext>
            </a:extLst>
          </p:cNvPr>
          <p:cNvSpPr/>
          <p:nvPr/>
        </p:nvSpPr>
        <p:spPr>
          <a:xfrm>
            <a:off x="1067181" y="2308575"/>
            <a:ext cx="30275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Inter"/>
              </a:rPr>
              <a:t>Azure Data Factory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Inter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Pipeline orchestration and automation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1F1F1-5B51-9D4D-5FC4-4B137157747E}"/>
              </a:ext>
            </a:extLst>
          </p:cNvPr>
          <p:cNvSpPr/>
          <p:nvPr/>
        </p:nvSpPr>
        <p:spPr>
          <a:xfrm>
            <a:off x="8288594" y="2308575"/>
            <a:ext cx="2644877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IN" sz="2800" dirty="0">
                <a:solidFill>
                  <a:schemeClr val="bg1"/>
                </a:solidFill>
              </a:rPr>
              <a:t>Azure DevOps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Version control &amp; CI/CD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7570A-F225-AC8D-ADD1-6B476CE0E144}"/>
              </a:ext>
            </a:extLst>
          </p:cNvPr>
          <p:cNvSpPr/>
          <p:nvPr/>
        </p:nvSpPr>
        <p:spPr>
          <a:xfrm>
            <a:off x="4380461" y="2308575"/>
            <a:ext cx="3332757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IN" sz="2800" dirty="0">
                <a:solidFill>
                  <a:schemeClr val="bg1"/>
                </a:solidFill>
              </a:rPr>
              <a:t>Data Lake Storage</a:t>
            </a:r>
          </a:p>
          <a:p>
            <a:pPr algn="ctr">
              <a:buNone/>
            </a:pPr>
            <a:r>
              <a:rPr lang="en-IN" sz="2800" dirty="0">
                <a:solidFill>
                  <a:schemeClr val="bg1"/>
                </a:solidFill>
              </a:rPr>
              <a:t>Gen2</a:t>
            </a:r>
          </a:p>
          <a:p>
            <a:pPr algn="ctr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Centralized data 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911313-8D17-32A1-F1DA-9A8C4E94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8" y="3429000"/>
            <a:ext cx="4082781" cy="2364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38B669-8782-60BB-0165-398650B08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3704168"/>
            <a:ext cx="2910348" cy="1681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7C3535-E182-8C63-0B66-AB9F014BF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98" y="3970568"/>
            <a:ext cx="2257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6C62D-1F55-2C78-FE8B-FFFA8EB3F4BE}"/>
              </a:ext>
            </a:extLst>
          </p:cNvPr>
          <p:cNvSpPr txBox="1"/>
          <p:nvPr/>
        </p:nvSpPr>
        <p:spPr>
          <a:xfrm>
            <a:off x="2214880" y="555085"/>
            <a:ext cx="554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1DB0D-894A-04B5-2B3F-ED72B0369646}"/>
              </a:ext>
            </a:extLst>
          </p:cNvPr>
          <p:cNvSpPr txBox="1"/>
          <p:nvPr/>
        </p:nvSpPr>
        <p:spPr>
          <a:xfrm>
            <a:off x="731520" y="1844963"/>
            <a:ext cx="1100328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Transfer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folder-to-folder movement in Azure Data Lake Storage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pipeline definitions with Azure DevOps Git Integration for collaboration and rollback.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 &amp; Monitoring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scheduled executions and real-time monitoring dashboards in Azure Data Factory.</a:t>
            </a:r>
          </a:p>
        </p:txBody>
      </p:sp>
    </p:spTree>
    <p:extLst>
      <p:ext uri="{BB962C8B-B14F-4D97-AF65-F5344CB8AC3E}">
        <p14:creationId xmlns:p14="http://schemas.microsoft.com/office/powerpoint/2010/main" val="188053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FBC78-5A77-8B67-DF30-55EF96225A1E}"/>
              </a:ext>
            </a:extLst>
          </p:cNvPr>
          <p:cNvSpPr txBox="1"/>
          <p:nvPr/>
        </p:nvSpPr>
        <p:spPr>
          <a:xfrm>
            <a:off x="2184400" y="523188"/>
            <a:ext cx="554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6EE1F1-9E9B-B460-2805-59AF9DF8802B}"/>
              </a:ext>
            </a:extLst>
          </p:cNvPr>
          <p:cNvGrpSpPr/>
          <p:nvPr/>
        </p:nvGrpSpPr>
        <p:grpSpPr>
          <a:xfrm>
            <a:off x="1178560" y="1865996"/>
            <a:ext cx="6624320" cy="1182023"/>
            <a:chOff x="650240" y="1494900"/>
            <a:chExt cx="6624320" cy="1182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1132F0-4879-95DE-7F5D-6A01F965AA74}"/>
                </a:ext>
              </a:extLst>
            </p:cNvPr>
            <p:cNvSpPr/>
            <p:nvPr/>
          </p:nvSpPr>
          <p:spPr>
            <a:xfrm>
              <a:off x="650240" y="1494900"/>
              <a:ext cx="6624320" cy="1182023"/>
            </a:xfrm>
            <a:prstGeom prst="roundRect">
              <a:avLst>
                <a:gd name="adj" fmla="val 44807"/>
              </a:avLst>
            </a:prstGeom>
            <a:solidFill>
              <a:srgbClr val="003399">
                <a:alpha val="5882"/>
              </a:srgbClr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75D3E9-2BFD-F870-1E55-FE1A9EB52227}"/>
                </a:ext>
              </a:extLst>
            </p:cNvPr>
            <p:cNvSpPr txBox="1"/>
            <p:nvPr/>
          </p:nvSpPr>
          <p:spPr>
            <a:xfrm>
              <a:off x="795601" y="1727836"/>
              <a:ext cx="647895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resources in Azure (ADF instance, ADLS Gen2 account, source &amp; sink folders)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3A03F5-01E5-6A8D-53A6-7B94B7BB19D3}"/>
              </a:ext>
            </a:extLst>
          </p:cNvPr>
          <p:cNvGrpSpPr/>
          <p:nvPr/>
        </p:nvGrpSpPr>
        <p:grpSpPr>
          <a:xfrm>
            <a:off x="3576320" y="5518046"/>
            <a:ext cx="6624320" cy="1182023"/>
            <a:chOff x="4511040" y="5406903"/>
            <a:chExt cx="6624320" cy="118202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615F60-4C8C-5872-BC35-A07BFF7BD155}"/>
                </a:ext>
              </a:extLst>
            </p:cNvPr>
            <p:cNvSpPr/>
            <p:nvPr/>
          </p:nvSpPr>
          <p:spPr>
            <a:xfrm>
              <a:off x="4511040" y="5406903"/>
              <a:ext cx="6624320" cy="1182023"/>
            </a:xfrm>
            <a:prstGeom prst="roundRect">
              <a:avLst>
                <a:gd name="adj" fmla="val 44807"/>
              </a:avLst>
            </a:prstGeom>
            <a:solidFill>
              <a:srgbClr val="003399">
                <a:alpha val="5882"/>
              </a:srgbClr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72A04D-1D6B-F418-FA83-263FF6D67077}"/>
                </a:ext>
              </a:extLst>
            </p:cNvPr>
            <p:cNvSpPr txBox="1"/>
            <p:nvPr/>
          </p:nvSpPr>
          <p:spPr>
            <a:xfrm>
              <a:off x="4656401" y="5639839"/>
              <a:ext cx="647895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a pipeline with a copy data activity linking source and sink datasets. Verify, debug and publish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653199-FFE9-F1F3-BE98-832DD8C5C626}"/>
              </a:ext>
            </a:extLst>
          </p:cNvPr>
          <p:cNvGrpSpPr/>
          <p:nvPr/>
        </p:nvGrpSpPr>
        <p:grpSpPr>
          <a:xfrm>
            <a:off x="2783840" y="4298273"/>
            <a:ext cx="6680443" cy="1182022"/>
            <a:chOff x="2468880" y="4128022"/>
            <a:chExt cx="6680443" cy="11820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5333CA-9365-1B8D-EB69-A954259BFFC6}"/>
                </a:ext>
              </a:extLst>
            </p:cNvPr>
            <p:cNvSpPr/>
            <p:nvPr/>
          </p:nvSpPr>
          <p:spPr>
            <a:xfrm>
              <a:off x="2468880" y="4128022"/>
              <a:ext cx="6624320" cy="1182022"/>
            </a:xfrm>
            <a:prstGeom prst="roundRect">
              <a:avLst>
                <a:gd name="adj" fmla="val 44807"/>
              </a:avLst>
            </a:prstGeom>
            <a:solidFill>
              <a:srgbClr val="003399">
                <a:alpha val="5882"/>
              </a:srgbClr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2C4225-41E4-753B-43F9-C041E5B0632F}"/>
                </a:ext>
              </a:extLst>
            </p:cNvPr>
            <p:cNvSpPr txBox="1"/>
            <p:nvPr/>
          </p:nvSpPr>
          <p:spPr>
            <a:xfrm>
              <a:off x="2670364" y="4197381"/>
              <a:ext cx="6478959" cy="101566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up Linked Services to connect ADF with ADLS, and create Source &amp; Sink Datasets pointing to the respective folders.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885B79-8866-926C-0BB7-740786C6EDC2}"/>
              </a:ext>
            </a:extLst>
          </p:cNvPr>
          <p:cNvGrpSpPr/>
          <p:nvPr/>
        </p:nvGrpSpPr>
        <p:grpSpPr>
          <a:xfrm>
            <a:off x="1798320" y="3078499"/>
            <a:ext cx="6624320" cy="1182023"/>
            <a:chOff x="1960880" y="2804652"/>
            <a:chExt cx="6624320" cy="118202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0559D7-72CD-B056-8894-E753823F69F3}"/>
                </a:ext>
              </a:extLst>
            </p:cNvPr>
            <p:cNvSpPr/>
            <p:nvPr/>
          </p:nvSpPr>
          <p:spPr>
            <a:xfrm>
              <a:off x="1960880" y="2804652"/>
              <a:ext cx="6624320" cy="1182023"/>
            </a:xfrm>
            <a:prstGeom prst="roundRect">
              <a:avLst>
                <a:gd name="adj" fmla="val 44807"/>
              </a:avLst>
            </a:prstGeom>
            <a:solidFill>
              <a:srgbClr val="003399">
                <a:alpha val="5882"/>
              </a:srgbClr>
            </a:solidFill>
            <a:ln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35746B-18EE-4F37-7E05-9FD958022AB2}"/>
                </a:ext>
              </a:extLst>
            </p:cNvPr>
            <p:cNvSpPr txBox="1"/>
            <p:nvPr/>
          </p:nvSpPr>
          <p:spPr>
            <a:xfrm>
              <a:off x="2106241" y="3037588"/>
              <a:ext cx="647895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Configure Git integration with Azure DevOps for version control.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1270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Inter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tharankhini.kg@gmail.com</dc:creator>
  <cp:lastModifiedBy>tharankhini.kg@gmail.com</cp:lastModifiedBy>
  <cp:revision>8</cp:revision>
  <dcterms:created xsi:type="dcterms:W3CDTF">2025-08-26T14:12:48Z</dcterms:created>
  <dcterms:modified xsi:type="dcterms:W3CDTF">2025-08-29T03:57:28Z</dcterms:modified>
</cp:coreProperties>
</file>