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>
        <p:scale>
          <a:sx n="80" d="100"/>
          <a:sy n="80" d="100"/>
        </p:scale>
        <p:origin x="31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B3C-D78D-9744-AD6C-6E939B594C29}" type="datetimeFigureOut">
              <a:rPr lang="en-SE" smtClean="0"/>
              <a:t>2021-11-11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90F3-1749-4843-B928-1B0FEF8985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9909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B3C-D78D-9744-AD6C-6E939B594C29}" type="datetimeFigureOut">
              <a:rPr lang="en-SE" smtClean="0"/>
              <a:t>2021-11-11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90F3-1749-4843-B928-1B0FEF8985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5893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B3C-D78D-9744-AD6C-6E939B594C29}" type="datetimeFigureOut">
              <a:rPr lang="en-SE" smtClean="0"/>
              <a:t>2021-11-11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90F3-1749-4843-B928-1B0FEF8985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260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B3C-D78D-9744-AD6C-6E939B594C29}" type="datetimeFigureOut">
              <a:rPr lang="en-SE" smtClean="0"/>
              <a:t>2021-11-11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90F3-1749-4843-B928-1B0FEF8985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776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B3C-D78D-9744-AD6C-6E939B594C29}" type="datetimeFigureOut">
              <a:rPr lang="en-SE" smtClean="0"/>
              <a:t>2021-11-11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90F3-1749-4843-B928-1B0FEF8985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280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B3C-D78D-9744-AD6C-6E939B594C29}" type="datetimeFigureOut">
              <a:rPr lang="en-SE" smtClean="0"/>
              <a:t>2021-11-11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90F3-1749-4843-B928-1B0FEF8985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503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B3C-D78D-9744-AD6C-6E939B594C29}" type="datetimeFigureOut">
              <a:rPr lang="en-SE" smtClean="0"/>
              <a:t>2021-11-11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90F3-1749-4843-B928-1B0FEF8985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4093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B3C-D78D-9744-AD6C-6E939B594C29}" type="datetimeFigureOut">
              <a:rPr lang="en-SE" smtClean="0"/>
              <a:t>2021-11-11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90F3-1749-4843-B928-1B0FEF8985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68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B3C-D78D-9744-AD6C-6E939B594C29}" type="datetimeFigureOut">
              <a:rPr lang="en-SE" smtClean="0"/>
              <a:t>2021-11-11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90F3-1749-4843-B928-1B0FEF8985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1057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B3C-D78D-9744-AD6C-6E939B594C29}" type="datetimeFigureOut">
              <a:rPr lang="en-SE" smtClean="0"/>
              <a:t>2021-11-11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90F3-1749-4843-B928-1B0FEF8985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6127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B3C-D78D-9744-AD6C-6E939B594C29}" type="datetimeFigureOut">
              <a:rPr lang="en-SE" smtClean="0"/>
              <a:t>2021-11-11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90F3-1749-4843-B928-1B0FEF8985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163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B1B3C-D78D-9744-AD6C-6E939B594C29}" type="datetimeFigureOut">
              <a:rPr lang="en-SE" smtClean="0"/>
              <a:t>2021-11-11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590F3-1749-4843-B928-1B0FEF8985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1633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71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Portlock, Theo</dc:creator>
  <cp:lastModifiedBy>Portlock, Theo</cp:lastModifiedBy>
  <cp:revision>1</cp:revision>
  <dcterms:created xsi:type="dcterms:W3CDTF">2021-11-11T09:42:26Z</dcterms:created>
  <dcterms:modified xsi:type="dcterms:W3CDTF">2021-11-11T12:03:29Z</dcterms:modified>
</cp:coreProperties>
</file>