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84" r:id="rId6"/>
    <p:sldId id="303" r:id="rId7"/>
    <p:sldId id="29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D0F072-0ECA-4E14-BB34-8F556E8CB63C}">
          <p14:sldIdLst>
            <p14:sldId id="256"/>
            <p14:sldId id="284"/>
            <p14:sldId id="303"/>
          </p14:sldIdLst>
        </p14:section>
        <p14:section name="Untitled Section" id="{C9C390F0-F989-4032-9B4F-99E0C4505063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482" autoAdjust="0"/>
  </p:normalViewPr>
  <p:slideViewPr>
    <p:cSldViewPr snapToGrid="0">
      <p:cViewPr varScale="1">
        <p:scale>
          <a:sx n="97" d="100"/>
          <a:sy n="97" d="100"/>
        </p:scale>
        <p:origin x="10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10183906" cy="5174876"/>
          </a:xfrm>
        </p:spPr>
        <p:txBody>
          <a:bodyPr/>
          <a:lstStyle/>
          <a:p>
            <a:pPr algn="ctr"/>
            <a:r>
              <a:rPr lang="en-US" b="1" dirty="0" smtClean="0"/>
              <a:t>Recommender System In Context Presentation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Data 612 - Summer 2020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Abdelmalek Hajjam</a:t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00587" y="335207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509156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ML.Net</a:t>
            </a:r>
            <a:r>
              <a:rPr lang="en-US" dirty="0"/>
              <a:t> </a:t>
            </a:r>
            <a:r>
              <a:rPr lang="en-US" sz="4800" b="1" dirty="0"/>
              <a:t/>
            </a:r>
            <a:br>
              <a:rPr lang="en-US" sz="4800" b="1" dirty="0"/>
            </a:br>
            <a:r>
              <a:rPr lang="en-US" dirty="0" smtClean="0"/>
              <a:t>Microsoft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https</a:t>
            </a:r>
            <a:r>
              <a:rPr lang="en-US" dirty="0"/>
              <a:t>://dotnet.microsoft.com/apps/machinelearning-ai/ml-dotnet</a:t>
            </a:r>
            <a:r>
              <a:rPr lang="en-US" sz="8000" b="1" dirty="0"/>
              <a:t/>
            </a:r>
            <a:br>
              <a:rPr lang="en-US" sz="8000" b="1" dirty="0"/>
            </a:b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8624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9"/>
            <a:ext cx="10983132" cy="39660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Dataset: https</a:t>
            </a:r>
            <a:r>
              <a:rPr lang="en-US" dirty="0"/>
              <a:t>://grouplens.org/datasets/movielens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10K </a:t>
            </a:r>
            <a:r>
              <a:rPr lang="en-US" dirty="0"/>
              <a:t>movies.csv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FF0000"/>
                </a:solidFill>
              </a:rPr>
              <a:t>Predicting what rating a certain user will give to a certain movie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endParaRPr lang="en-US" sz="4800" b="1" dirty="0"/>
          </a:p>
        </p:txBody>
      </p:sp>
      <p:sp>
        <p:nvSpPr>
          <p:cNvPr id="4" name="Rectangle 3"/>
          <p:cNvSpPr/>
          <p:nvPr/>
        </p:nvSpPr>
        <p:spPr>
          <a:xfrm>
            <a:off x="604434" y="708242"/>
            <a:ext cx="8372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Recommender System with </a:t>
            </a:r>
            <a:r>
              <a:rPr lang="en-US" b="1" dirty="0" err="1" smtClean="0"/>
              <a:t>ML.Net</a:t>
            </a:r>
            <a:r>
              <a:rPr lang="en-US" b="1" dirty="0" smtClean="0"/>
              <a:t> for </a:t>
            </a:r>
            <a:r>
              <a:rPr lang="en-US" b="1" dirty="0" err="1" smtClean="0"/>
              <a:t>MovieLens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3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1" y="555812"/>
            <a:ext cx="10995895" cy="498437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Thank you for the awesome class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400" b="1" dirty="0" smtClean="0"/>
              <a:t>Abdelmalek Hajjam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Data </a:t>
            </a:r>
            <a:r>
              <a:rPr lang="en-US" sz="3200" dirty="0" smtClean="0"/>
              <a:t>612 Summer 2020 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Recommender system in context</a:t>
            </a:r>
            <a:endParaRPr lang="en-US" sz="32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3628104" y="5023973"/>
            <a:ext cx="5496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Youtube</a:t>
            </a:r>
            <a:r>
              <a:rPr lang="en-US" dirty="0" smtClean="0"/>
              <a:t> video: </a:t>
            </a:r>
            <a:r>
              <a:rPr lang="en-US" dirty="0" smtClean="0">
                <a:solidFill>
                  <a:srgbClr val="FF0000"/>
                </a:solidFill>
              </a:rPr>
              <a:t>https</a:t>
            </a:r>
            <a:r>
              <a:rPr lang="en-US" dirty="0">
                <a:solidFill>
                  <a:srgbClr val="FF0000"/>
                </a:solidFill>
              </a:rPr>
              <a:t>://youtu.be/fDzER5Domwg</a:t>
            </a:r>
          </a:p>
        </p:txBody>
      </p:sp>
    </p:spTree>
    <p:extLst>
      <p:ext uri="{BB962C8B-B14F-4D97-AF65-F5344CB8AC3E}">
        <p14:creationId xmlns:p14="http://schemas.microsoft.com/office/powerpoint/2010/main" val="128242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Bring your presentations to life with 3D_AAS_v3" id="{16D6C460-65F3-4DF8-AE87-56541C30C8AE}" vid="{B7832409-F369-484D-AD9D-1F570206E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06286C1-23B0-486D-BA90-391FEFBD89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126FF7-C1F4-4C68-B9E0-A1BEBFA97A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774A73-0280-47B7-9E46-5069D2220801}">
  <ds:schemaRefs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94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Get Started with 3D</vt:lpstr>
      <vt:lpstr>Recommender System In Context Presentation   Data 612 - Summer 2020  Abdelmalek Hajjam   </vt:lpstr>
      <vt:lpstr>ML.Net  Microsoft  https://dotnet.microsoft.com/apps/machinelearning-ai/ml-dotnet </vt:lpstr>
      <vt:lpstr>      Dataset: https://grouplens.org/datasets/movielens/  10K movies.csv  Predicting what rating a certain user will give to a certain movie </vt:lpstr>
      <vt:lpstr>Thank you for the awesome class  Abdelmalek Hajjam  Data 612 Summer 2020   Recommender system in context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2019-10-18T14:59:43Z</dcterms:created>
  <dcterms:modified xsi:type="dcterms:W3CDTF">2020-07-17T03:11:53Z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