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5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7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8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2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5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4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3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97FC-9A61-4660-A8C9-69E39EC7E37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5CCD-D3F6-4AF3-9C66-E388941726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6972" y="2502567"/>
            <a:ext cx="7628351" cy="1087127"/>
          </a:xfrm>
        </p:spPr>
        <p:txBody>
          <a:bodyPr/>
          <a:lstStyle/>
          <a:p>
            <a:r>
              <a:rPr lang="fr-FR" b="1" dirty="0" smtClean="0"/>
              <a:t>Reverse Proxy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992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8755038" cy="565317"/>
          </a:xfrm>
        </p:spPr>
        <p:txBody>
          <a:bodyPr>
            <a:normAutofit fontScale="90000"/>
          </a:bodyPr>
          <a:lstStyle/>
          <a:p>
            <a:r>
              <a:rPr lang="fr-FR" i="1" u="sng" dirty="0" smtClean="0"/>
              <a:t>Serveur proxy / Serveur Proxy inverse :</a:t>
            </a:r>
            <a:r>
              <a:rPr lang="fr-FR" i="1" dirty="0" smtClean="0"/>
              <a:t> </a:t>
            </a:r>
            <a:endParaRPr lang="fr-FR" dirty="0"/>
          </a:p>
        </p:txBody>
      </p:sp>
      <p:pic>
        <p:nvPicPr>
          <p:cNvPr id="4" name="Espace réservé du contenu 3" descr="Flux de proxy de transfert : le trafic circule de l'appareil de l'utilisateur (A) vers le proxy de transfert (B), puis vers Internet et le serveur d'origine (C).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66" y="948740"/>
            <a:ext cx="6653463" cy="288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Flux de proxy inverse : le trafic circule de l'appareil de l'utilisateur (D) vers Internet, puis vers le proxy inverse (E) et le serveur d'origine (F)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65" y="3830052"/>
            <a:ext cx="6470987" cy="2817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8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Pourquoi utiliser un proxy inverse :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8834" y="2055813"/>
            <a:ext cx="4182979" cy="3866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i="1" dirty="0" smtClean="0"/>
              <a:t>Avantages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Equilibrer les charges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Protection contre les attaques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  Equilibrer les charges des serveurs à l’échelle mondiales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Mise en cache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895974" y="1897982"/>
            <a:ext cx="4839703" cy="3639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i="1" dirty="0" smtClean="0"/>
              <a:t>Inconvénients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dirty="0" smtClean="0"/>
              <a:t>- Configuration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Compatibilité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Complexité, coût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Intégrité avec d’autres outils</a:t>
            </a:r>
            <a:endParaRPr lang="fr-FR" dirty="0"/>
          </a:p>
        </p:txBody>
      </p:sp>
      <p:pic>
        <p:nvPicPr>
          <p:cNvPr id="1026" name="Picture 2" descr="https://cdn.discordapp.com/attachments/1141058860220682241/1216693141504266360/20-06-09-Proxy-server-icons-svg-13-512.png?ex=660150ca&amp;is=65eedbca&amp;hm=2567f3020879b5cdadeb795c3bbff780dd09bd6ce5af9ae9a23e1b6fde0f1f96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26" y="0"/>
            <a:ext cx="3042151" cy="304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8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Reverse Proxy</vt:lpstr>
      <vt:lpstr>Serveur proxy / Serveur Proxy inverse : </vt:lpstr>
      <vt:lpstr>Pourquoi utiliser un proxy inverse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</dc:title>
  <dc:creator>cyberdev</dc:creator>
  <cp:lastModifiedBy>cyberdev</cp:lastModifiedBy>
  <cp:revision>2</cp:revision>
  <dcterms:created xsi:type="dcterms:W3CDTF">2024-03-11T10:23:59Z</dcterms:created>
  <dcterms:modified xsi:type="dcterms:W3CDTF">2024-03-11T10:32:36Z</dcterms:modified>
</cp:coreProperties>
</file>