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8"/>
  </p:notesMasterIdLst>
  <p:handoutMasterIdLst>
    <p:handoutMasterId r:id="rId19"/>
  </p:handoutMasterIdLst>
  <p:sldIdLst>
    <p:sldId id="261" r:id="rId2"/>
    <p:sldId id="280" r:id="rId3"/>
    <p:sldId id="291" r:id="rId4"/>
    <p:sldId id="283" r:id="rId5"/>
    <p:sldId id="290" r:id="rId6"/>
    <p:sldId id="284" r:id="rId7"/>
    <p:sldId id="286" r:id="rId8"/>
    <p:sldId id="287" r:id="rId9"/>
    <p:sldId id="281" r:id="rId10"/>
    <p:sldId id="285" r:id="rId11"/>
    <p:sldId id="289" r:id="rId12"/>
    <p:sldId id="294" r:id="rId13"/>
    <p:sldId id="292" r:id="rId14"/>
    <p:sldId id="293" r:id="rId15"/>
    <p:sldId id="288" r:id="rId16"/>
    <p:sldId id="269" r:id="rId17"/>
  </p:sldIdLst>
  <p:sldSz cx="13004800" cy="9753600"/>
  <p:notesSz cx="7010400" cy="9296400"/>
  <p:embeddedFontLst>
    <p:embeddedFont>
      <p:font typeface="Calibri" panose="020F0502020204030204" pitchFamily="34" charset="0"/>
      <p:regular r:id="rId20"/>
      <p:bold r:id="rId21"/>
      <p:italic r:id="rId22"/>
      <p:boldItalic r:id="rId23"/>
    </p:embeddedFont>
    <p:embeddedFont>
      <p:font typeface="Wingdings 3" panose="05040102010807070707" pitchFamily="18" charset="2"/>
      <p:regular r:id="rId24"/>
    </p:embeddedFont>
    <p:embeddedFont>
      <p:font typeface="Arial Black" panose="020B0A04020102020204" pitchFamily="34" charset="0"/>
      <p:bold r:id="rId25"/>
    </p:embeddedFont>
    <p:embeddedFont>
      <p:font typeface="Agency FB" panose="020B0503020202020204" pitchFamily="34" charset="0"/>
      <p:regular r:id="rId26"/>
      <p:bold r:id="rId27"/>
    </p:embeddedFont>
  </p:embeddedFontLst>
  <p:defaultTextStyle>
    <a:defPPr>
      <a:defRPr lang="de-DE"/>
    </a:defPPr>
    <a:lvl1pPr algn="l" rtl="0" fontAlgn="base">
      <a:spcBef>
        <a:spcPct val="0"/>
      </a:spcBef>
      <a:spcAft>
        <a:spcPct val="0"/>
      </a:spcAft>
      <a:defRPr kern="1200">
        <a:solidFill>
          <a:schemeClr val="tx1"/>
        </a:solidFill>
        <a:latin typeface="Arial" charset="0"/>
        <a:ea typeface="+mn-ea"/>
        <a:cs typeface="+mn-cs"/>
      </a:defRPr>
    </a:lvl1pPr>
    <a:lvl2pPr marL="649288" indent="-192088" algn="l" rtl="0" fontAlgn="base">
      <a:spcBef>
        <a:spcPct val="0"/>
      </a:spcBef>
      <a:spcAft>
        <a:spcPct val="0"/>
      </a:spcAft>
      <a:defRPr kern="1200">
        <a:solidFill>
          <a:schemeClr val="tx1"/>
        </a:solidFill>
        <a:latin typeface="Arial" charset="0"/>
        <a:ea typeface="+mn-ea"/>
        <a:cs typeface="+mn-cs"/>
      </a:defRPr>
    </a:lvl2pPr>
    <a:lvl3pPr marL="1300163" indent="-385763" algn="l" rtl="0" fontAlgn="base">
      <a:spcBef>
        <a:spcPct val="0"/>
      </a:spcBef>
      <a:spcAft>
        <a:spcPct val="0"/>
      </a:spcAft>
      <a:defRPr kern="1200">
        <a:solidFill>
          <a:schemeClr val="tx1"/>
        </a:solidFill>
        <a:latin typeface="Arial" charset="0"/>
        <a:ea typeface="+mn-ea"/>
        <a:cs typeface="+mn-cs"/>
      </a:defRPr>
    </a:lvl3pPr>
    <a:lvl4pPr marL="1949450" indent="-577850" algn="l" rtl="0" fontAlgn="base">
      <a:spcBef>
        <a:spcPct val="0"/>
      </a:spcBef>
      <a:spcAft>
        <a:spcPct val="0"/>
      </a:spcAft>
      <a:defRPr kern="1200">
        <a:solidFill>
          <a:schemeClr val="tx1"/>
        </a:solidFill>
        <a:latin typeface="Arial" charset="0"/>
        <a:ea typeface="+mn-ea"/>
        <a:cs typeface="+mn-cs"/>
      </a:defRPr>
    </a:lvl4pPr>
    <a:lvl5pPr marL="2600325" indent="-771525"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08671"/>
    <a:srgbClr val="F9CC33"/>
    <a:srgbClr val="475365"/>
    <a:srgbClr val="F0E5C8"/>
    <a:srgbClr val="D5B669"/>
    <a:srgbClr val="64748B"/>
    <a:srgbClr val="707174"/>
    <a:srgbClr val="7273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615" autoAdjust="0"/>
    <p:restoredTop sz="94660"/>
  </p:normalViewPr>
  <p:slideViewPr>
    <p:cSldViewPr snapToGrid="0">
      <p:cViewPr varScale="1">
        <p:scale>
          <a:sx n="74" d="100"/>
          <a:sy n="74" d="100"/>
        </p:scale>
        <p:origin x="-798" y="-96"/>
      </p:cViewPr>
      <p:guideLst>
        <p:guide orient="horz" pos="3213"/>
        <p:guide orient="horz" pos="865"/>
        <p:guide orient="horz" pos="387"/>
        <p:guide pos="4096"/>
        <p:guide pos="307"/>
        <p:guide pos="7885"/>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handoutMaster" Target="handoutMasters/handout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pPr>
              <a:defRPr/>
            </a:pPr>
            <a:endParaRPr lang="en-US"/>
          </a:p>
        </p:txBody>
      </p:sp>
      <p:sp>
        <p:nvSpPr>
          <p:cNvPr id="3" name="Datumsplatzhalt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pPr>
              <a:defRPr/>
            </a:pPr>
            <a:fld id="{EB8A0AEA-93A3-4608-A497-327080B10E09}" type="datetimeFigureOut">
              <a:rPr lang="en-US"/>
              <a:pPr>
                <a:defRPr/>
              </a:pPr>
              <a:t>10/11/2017</a:t>
            </a:fld>
            <a:endParaRPr lang="en-US"/>
          </a:p>
        </p:txBody>
      </p:sp>
      <p:sp>
        <p:nvSpPr>
          <p:cNvPr id="4" name="Fußzeilenplatzhalt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pPr>
              <a:defRPr/>
            </a:pPr>
            <a:endParaRPr lang="en-US"/>
          </a:p>
        </p:txBody>
      </p:sp>
      <p:sp>
        <p:nvSpPr>
          <p:cNvPr id="5" name="Foliennummernplatzhalt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pPr>
              <a:defRPr/>
            </a:pPr>
            <a:fld id="{F77D3644-76F5-4E33-B7B7-AD4DEB4B5578}" type="slidenum">
              <a:rPr lang="en-US"/>
              <a:pPr>
                <a:defRPr/>
              </a:pPr>
              <a:t>‹Nr.›</a:t>
            </a:fld>
            <a:endParaRPr lang="en-US"/>
          </a:p>
        </p:txBody>
      </p:sp>
    </p:spTree>
    <p:extLst>
      <p:ext uri="{BB962C8B-B14F-4D97-AF65-F5344CB8AC3E}">
        <p14:creationId xmlns:p14="http://schemas.microsoft.com/office/powerpoint/2010/main" val="31521015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vl1pPr>
          </a:lstStyle>
          <a:p>
            <a:pPr>
              <a:defRPr/>
            </a:pPr>
            <a:endParaRPr lang="de-DE"/>
          </a:p>
        </p:txBody>
      </p:sp>
      <p:sp>
        <p:nvSpPr>
          <p:cNvPr id="3075"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vl1pPr>
          </a:lstStyle>
          <a:p>
            <a:pPr>
              <a:defRPr/>
            </a:pPr>
            <a:endParaRPr lang="de-DE"/>
          </a:p>
        </p:txBody>
      </p:sp>
      <p:sp>
        <p:nvSpPr>
          <p:cNvPr id="21508"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3078" name="Rectangle 6"/>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vl1pPr>
          </a:lstStyle>
          <a:p>
            <a:pPr>
              <a:defRPr/>
            </a:pPr>
            <a:endParaRPr lang="de-DE"/>
          </a:p>
        </p:txBody>
      </p:sp>
      <p:sp>
        <p:nvSpPr>
          <p:cNvPr id="3079"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vl1pPr>
          </a:lstStyle>
          <a:p>
            <a:pPr>
              <a:defRPr/>
            </a:pPr>
            <a:fld id="{4FC4A9C9-5B5E-4D0D-B7A5-19480C8E63BB}" type="slidenum">
              <a:rPr lang="de-DE"/>
              <a:pPr>
                <a:defRPr/>
              </a:pPr>
              <a:t>‹Nr.›</a:t>
            </a:fld>
            <a:endParaRPr lang="de-DE"/>
          </a:p>
        </p:txBody>
      </p:sp>
    </p:spTree>
    <p:extLst>
      <p:ext uri="{BB962C8B-B14F-4D97-AF65-F5344CB8AC3E}">
        <p14:creationId xmlns:p14="http://schemas.microsoft.com/office/powerpoint/2010/main" val="35965498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700" kern="1200">
        <a:solidFill>
          <a:schemeClr val="tx1"/>
        </a:solidFill>
        <a:latin typeface="Arial" charset="0"/>
        <a:ea typeface="+mn-ea"/>
        <a:cs typeface="+mn-cs"/>
      </a:defRPr>
    </a:lvl1pPr>
    <a:lvl2pPr marL="649288" algn="l" rtl="0" eaLnBrk="0" fontAlgn="base" hangingPunct="0">
      <a:spcBef>
        <a:spcPct val="30000"/>
      </a:spcBef>
      <a:spcAft>
        <a:spcPct val="0"/>
      </a:spcAft>
      <a:defRPr sz="1700" kern="1200">
        <a:solidFill>
          <a:schemeClr val="tx1"/>
        </a:solidFill>
        <a:latin typeface="Arial" charset="0"/>
        <a:ea typeface="+mn-ea"/>
        <a:cs typeface="+mn-cs"/>
      </a:defRPr>
    </a:lvl2pPr>
    <a:lvl3pPr marL="1300163" algn="l" rtl="0" eaLnBrk="0" fontAlgn="base" hangingPunct="0">
      <a:spcBef>
        <a:spcPct val="30000"/>
      </a:spcBef>
      <a:spcAft>
        <a:spcPct val="0"/>
      </a:spcAft>
      <a:defRPr sz="1700" kern="1200">
        <a:solidFill>
          <a:schemeClr val="tx1"/>
        </a:solidFill>
        <a:latin typeface="Arial" charset="0"/>
        <a:ea typeface="+mn-ea"/>
        <a:cs typeface="+mn-cs"/>
      </a:defRPr>
    </a:lvl3pPr>
    <a:lvl4pPr marL="1949450" algn="l" rtl="0" eaLnBrk="0" fontAlgn="base" hangingPunct="0">
      <a:spcBef>
        <a:spcPct val="30000"/>
      </a:spcBef>
      <a:spcAft>
        <a:spcPct val="0"/>
      </a:spcAft>
      <a:defRPr sz="1700" kern="1200">
        <a:solidFill>
          <a:schemeClr val="tx1"/>
        </a:solidFill>
        <a:latin typeface="Arial" charset="0"/>
        <a:ea typeface="+mn-ea"/>
        <a:cs typeface="+mn-cs"/>
      </a:defRPr>
    </a:lvl4pPr>
    <a:lvl5pPr marL="2600325" algn="l" rtl="0" eaLnBrk="0" fontAlgn="base" hangingPunct="0">
      <a:spcBef>
        <a:spcPct val="30000"/>
      </a:spcBef>
      <a:spcAft>
        <a:spcPct val="0"/>
      </a:spcAft>
      <a:defRPr sz="1700" kern="1200">
        <a:solidFill>
          <a:schemeClr val="tx1"/>
        </a:solidFill>
        <a:latin typeface="Arial" charset="0"/>
        <a:ea typeface="+mn-ea"/>
        <a:cs typeface="+mn-cs"/>
      </a:defRPr>
    </a:lvl5pPr>
    <a:lvl6pPr marL="3251149" algn="l" defTabSz="1300460" rtl="0" eaLnBrk="1" latinLnBrk="0" hangingPunct="1">
      <a:defRPr sz="1700" kern="1200">
        <a:solidFill>
          <a:schemeClr val="tx1"/>
        </a:solidFill>
        <a:latin typeface="+mn-lt"/>
        <a:ea typeface="+mn-ea"/>
        <a:cs typeface="+mn-cs"/>
      </a:defRPr>
    </a:lvl6pPr>
    <a:lvl7pPr marL="3901379" algn="l" defTabSz="1300460" rtl="0" eaLnBrk="1" latinLnBrk="0" hangingPunct="1">
      <a:defRPr sz="1700" kern="1200">
        <a:solidFill>
          <a:schemeClr val="tx1"/>
        </a:solidFill>
        <a:latin typeface="+mn-lt"/>
        <a:ea typeface="+mn-ea"/>
        <a:cs typeface="+mn-cs"/>
      </a:defRPr>
    </a:lvl7pPr>
    <a:lvl8pPr marL="4551609" algn="l" defTabSz="1300460" rtl="0" eaLnBrk="1" latinLnBrk="0" hangingPunct="1">
      <a:defRPr sz="1700" kern="1200">
        <a:solidFill>
          <a:schemeClr val="tx1"/>
        </a:solidFill>
        <a:latin typeface="+mn-lt"/>
        <a:ea typeface="+mn-ea"/>
        <a:cs typeface="+mn-cs"/>
      </a:defRPr>
    </a:lvl8pPr>
    <a:lvl9pPr marL="5201839" algn="l" defTabSz="130046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4FC4A9C9-5B5E-4D0D-B7A5-19480C8E63BB}" type="slidenum">
              <a:rPr lang="de-DE" smtClean="0"/>
              <a:pPr>
                <a:defRPr/>
              </a:pPr>
              <a:t>6</a:t>
            </a:fld>
            <a:endParaRPr lang="de-DE"/>
          </a:p>
        </p:txBody>
      </p:sp>
    </p:spTree>
    <p:extLst>
      <p:ext uri="{BB962C8B-B14F-4D97-AF65-F5344CB8AC3E}">
        <p14:creationId xmlns:p14="http://schemas.microsoft.com/office/powerpoint/2010/main" val="38729122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pic>
        <p:nvPicPr>
          <p:cNvPr id="4" name="Picture 2" descr="\\smbsrv.validas\intranet\Validas\CorporateIdentity\ValidasLogos\validas600.png"/>
          <p:cNvPicPr>
            <a:picLocks noChangeAspect="1" noChangeArrowheads="1"/>
          </p:cNvPicPr>
          <p:nvPr userDrawn="1"/>
        </p:nvPicPr>
        <p:blipFill>
          <a:blip r:embed="rId2" cstate="print">
            <a:lum bright="-10000" contrast="30000"/>
          </a:blip>
          <a:srcRect/>
          <a:stretch>
            <a:fillRect/>
          </a:stretch>
        </p:blipFill>
        <p:spPr bwMode="auto">
          <a:xfrm>
            <a:off x="8789988" y="204788"/>
            <a:ext cx="3727450" cy="819150"/>
          </a:xfrm>
          <a:prstGeom prst="rect">
            <a:avLst/>
          </a:prstGeom>
          <a:noFill/>
          <a:ln w="9525">
            <a:noFill/>
            <a:miter lim="800000"/>
            <a:headEnd/>
            <a:tailEnd/>
          </a:ln>
        </p:spPr>
      </p:pic>
      <p:sp>
        <p:nvSpPr>
          <p:cNvPr id="8" name="Titel 1"/>
          <p:cNvSpPr>
            <a:spLocks noGrp="1"/>
          </p:cNvSpPr>
          <p:nvPr>
            <p:ph type="title"/>
          </p:nvPr>
        </p:nvSpPr>
        <p:spPr>
          <a:xfrm>
            <a:off x="492196" y="7202312"/>
            <a:ext cx="11054080" cy="1937173"/>
          </a:xfrm>
          <a:prstGeom prst="rect">
            <a:avLst/>
          </a:prstGeom>
        </p:spPr>
        <p:txBody>
          <a:bodyPr lIns="130046" tIns="65023" rIns="130046" bIns="65023" anchor="t"/>
          <a:lstStyle>
            <a:lvl1pPr algn="l">
              <a:defRPr sz="5600" b="1" cap="none"/>
            </a:lvl1pPr>
          </a:lstStyle>
          <a:p>
            <a:r>
              <a:rPr lang="de-DE" smtClean="0"/>
              <a:t>Titelmasterformat durch Klicken bearbeiten</a:t>
            </a:r>
            <a:endParaRPr lang="de-DE" dirty="0"/>
          </a:p>
        </p:txBody>
      </p:sp>
      <p:sp>
        <p:nvSpPr>
          <p:cNvPr id="9" name="Textplatzhalter 2"/>
          <p:cNvSpPr>
            <a:spLocks noGrp="1"/>
          </p:cNvSpPr>
          <p:nvPr>
            <p:ph type="body" idx="1"/>
          </p:nvPr>
        </p:nvSpPr>
        <p:spPr>
          <a:xfrm>
            <a:off x="485423" y="5067583"/>
            <a:ext cx="11054080" cy="2133599"/>
          </a:xfrm>
          <a:prstGeom prst="rect">
            <a:avLst/>
          </a:prstGeom>
        </p:spPr>
        <p:txBody>
          <a:bodyPr lIns="130046" tIns="65023" rIns="130046" bIns="65023" anchor="b"/>
          <a:lstStyle>
            <a:lvl1pPr marL="0" indent="0">
              <a:buNone/>
              <a:defRPr sz="2800" b="1">
                <a:solidFill>
                  <a:schemeClr val="bg2"/>
                </a:solidFill>
              </a:defRPr>
            </a:lvl1pPr>
            <a:lvl2pPr marL="650230" indent="0">
              <a:buNone/>
              <a:defRPr sz="2600"/>
            </a:lvl2pPr>
            <a:lvl3pPr marL="1300460" indent="0">
              <a:buNone/>
              <a:defRPr sz="2300"/>
            </a:lvl3pPr>
            <a:lvl4pPr marL="1950690" indent="0">
              <a:buNone/>
              <a:defRPr sz="2000"/>
            </a:lvl4pPr>
            <a:lvl5pPr marL="2600919" indent="0">
              <a:buNone/>
              <a:defRPr sz="2000"/>
            </a:lvl5pPr>
            <a:lvl6pPr marL="3251149" indent="0">
              <a:buNone/>
              <a:defRPr sz="2000"/>
            </a:lvl6pPr>
            <a:lvl7pPr marL="3901379" indent="0">
              <a:buNone/>
              <a:defRPr sz="2000"/>
            </a:lvl7pPr>
            <a:lvl8pPr marL="4551609" indent="0">
              <a:buNone/>
              <a:defRPr sz="2000"/>
            </a:lvl8pPr>
            <a:lvl9pPr marL="5201839" indent="0">
              <a:buNone/>
              <a:defRPr sz="2000"/>
            </a:lvl9pPr>
          </a:lstStyle>
          <a:p>
            <a:pPr lvl="0"/>
            <a:r>
              <a:rPr lang="de-DE" smtClean="0"/>
              <a:t>Textmasterformate durch Klicken bearbeiten</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650240" y="390596"/>
            <a:ext cx="11704320" cy="1625600"/>
          </a:xfrm>
          <a:prstGeom prst="rect">
            <a:avLst/>
          </a:prstGeom>
        </p:spPr>
        <p:txBody>
          <a:bodyPr lIns="0" tIns="65023" rIns="130046" bIns="65023"/>
          <a:lstStyle>
            <a:lvl1pPr algn="l" rtl="0" eaLnBrk="1" fontAlgn="base" hangingPunct="1">
              <a:spcBef>
                <a:spcPct val="0"/>
              </a:spcBef>
              <a:spcAft>
                <a:spcPct val="0"/>
              </a:spcAft>
              <a:defRPr lang="de-DE" sz="4600" b="1">
                <a:solidFill>
                  <a:schemeClr val="tx1"/>
                </a:solidFill>
                <a:latin typeface="+mj-lt"/>
                <a:ea typeface="+mj-ea"/>
                <a:cs typeface="+mj-cs"/>
              </a:defRPr>
            </a:lvl1pPr>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650240" y="2275841"/>
            <a:ext cx="11704320" cy="6436925"/>
          </a:xfrm>
          <a:prstGeom prst="rect">
            <a:avLst/>
          </a:prstGeom>
        </p:spPr>
        <p:txBody>
          <a:bodyPr vert="eaVert" lIns="130046" tIns="65023" rIns="130046" bIns="65023"/>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9428480" y="390597"/>
            <a:ext cx="2926080" cy="8322169"/>
          </a:xfrm>
          <a:prstGeom prst="rect">
            <a:avLst/>
          </a:prstGeom>
        </p:spPr>
        <p:txBody>
          <a:bodyPr vert="eaVert" lIns="130046" tIns="65023" rIns="130046" bIns="65023"/>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650240" y="390597"/>
            <a:ext cx="8561493" cy="8322169"/>
          </a:xfrm>
          <a:prstGeom prst="rect">
            <a:avLst/>
          </a:prstGeom>
        </p:spPr>
        <p:txBody>
          <a:bodyPr vert="eaVert" lIns="130046" tIns="65023" rIns="130046" bIns="65023"/>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4" name="Text Box 8"/>
          <p:cNvSpPr txBox="1">
            <a:spLocks noChangeArrowheads="1"/>
          </p:cNvSpPr>
          <p:nvPr userDrawn="1"/>
        </p:nvSpPr>
        <p:spPr bwMode="auto">
          <a:xfrm>
            <a:off x="9737725" y="9193213"/>
            <a:ext cx="2779713" cy="349250"/>
          </a:xfrm>
          <a:prstGeom prst="rect">
            <a:avLst/>
          </a:prstGeom>
          <a:noFill/>
          <a:ln w="9525">
            <a:noFill/>
            <a:miter lim="800000"/>
            <a:headEnd/>
            <a:tailEnd/>
          </a:ln>
          <a:effectLst/>
        </p:spPr>
        <p:txBody>
          <a:bodyPr lIns="130046" tIns="65023" rIns="130046" bIns="65023">
            <a:spAutoFit/>
          </a:bodyPr>
          <a:lstStyle/>
          <a:p>
            <a:pPr algn="r" defTabSz="1300460">
              <a:defRPr/>
            </a:pPr>
            <a:r>
              <a:rPr lang="de-DE" sz="1400" b="1">
                <a:solidFill>
                  <a:schemeClr val="bg2"/>
                </a:solidFill>
                <a:latin typeface="+mn-lt"/>
              </a:rPr>
              <a:t>Page </a:t>
            </a:r>
            <a:fld id="{E13A9045-1F88-46B7-8B6B-1160D80F5FAC}" type="slidenum">
              <a:rPr lang="de-DE" sz="1400" b="1">
                <a:solidFill>
                  <a:schemeClr val="bg2"/>
                </a:solidFill>
                <a:latin typeface="+mn-lt"/>
              </a:rPr>
              <a:pPr algn="r" defTabSz="1300460">
                <a:defRPr/>
              </a:pPr>
              <a:t>‹Nr.›</a:t>
            </a:fld>
            <a:endParaRPr lang="de-DE" sz="1400" b="1">
              <a:solidFill>
                <a:schemeClr val="bg2"/>
              </a:solidFill>
              <a:latin typeface="+mn-lt"/>
            </a:endParaRPr>
          </a:p>
        </p:txBody>
      </p:sp>
      <p:sp>
        <p:nvSpPr>
          <p:cNvPr id="5" name="Rechteck 4"/>
          <p:cNvSpPr/>
          <p:nvPr userDrawn="1"/>
        </p:nvSpPr>
        <p:spPr>
          <a:xfrm>
            <a:off x="487363" y="9193213"/>
            <a:ext cx="2001837" cy="346075"/>
          </a:xfrm>
          <a:prstGeom prst="rect">
            <a:avLst/>
          </a:prstGeom>
        </p:spPr>
        <p:txBody>
          <a:bodyPr wrap="none" lIns="130046" tIns="65023" rIns="130046" bIns="65023">
            <a:spAutoFit/>
          </a:bodyPr>
          <a:lstStyle/>
          <a:p>
            <a:pPr defTabSz="1300460">
              <a:defRPr/>
            </a:pPr>
            <a:r>
              <a:rPr lang="de-DE" sz="1400" b="1" err="1">
                <a:solidFill>
                  <a:schemeClr val="bg2"/>
                </a:solidFill>
                <a:latin typeface="+mn-lt"/>
              </a:rPr>
              <a:t>Validas</a:t>
            </a:r>
            <a:r>
              <a:rPr lang="de-DE" sz="1400" b="1">
                <a:solidFill>
                  <a:schemeClr val="bg2"/>
                </a:solidFill>
                <a:latin typeface="+mn-lt"/>
              </a:rPr>
              <a:t> AG, </a:t>
            </a:r>
            <a:r>
              <a:rPr lang="de-DE" sz="1400">
                <a:solidFill>
                  <a:schemeClr val="bg2"/>
                </a:solidFill>
                <a:latin typeface="+mn-lt"/>
              </a:rPr>
              <a:t>07.06.2010 </a:t>
            </a:r>
          </a:p>
        </p:txBody>
      </p:sp>
      <p:pic>
        <p:nvPicPr>
          <p:cNvPr id="6" name="Picture 2" descr="\\smbsrv.validas\intranet\Validas\CorporateIdentity\ValidasLogos\vlogo300w.png"/>
          <p:cNvPicPr>
            <a:picLocks noChangeAspect="1" noChangeArrowheads="1"/>
          </p:cNvPicPr>
          <p:nvPr userDrawn="1"/>
        </p:nvPicPr>
        <p:blipFill>
          <a:blip r:embed="rId2" cstate="print"/>
          <a:srcRect/>
          <a:stretch>
            <a:fillRect/>
          </a:stretch>
        </p:blipFill>
        <p:spPr bwMode="auto">
          <a:xfrm>
            <a:off x="11912600" y="215900"/>
            <a:ext cx="781050" cy="863600"/>
          </a:xfrm>
          <a:prstGeom prst="rect">
            <a:avLst/>
          </a:prstGeom>
          <a:noFill/>
          <a:ln w="9525">
            <a:noFill/>
            <a:miter lim="800000"/>
            <a:headEnd/>
            <a:tailEnd/>
          </a:ln>
        </p:spPr>
      </p:pic>
      <p:sp>
        <p:nvSpPr>
          <p:cNvPr id="2" name="Titel 1"/>
          <p:cNvSpPr>
            <a:spLocks noGrp="1"/>
          </p:cNvSpPr>
          <p:nvPr>
            <p:ph type="title"/>
          </p:nvPr>
        </p:nvSpPr>
        <p:spPr>
          <a:xfrm>
            <a:off x="442800" y="93600"/>
            <a:ext cx="10742508" cy="939600"/>
          </a:xfrm>
          <a:prstGeom prst="rect">
            <a:avLst/>
          </a:prstGeom>
        </p:spPr>
        <p:txBody>
          <a:bodyPr lIns="0" tIns="65023" rIns="130046" bIns="65023"/>
          <a:lstStyle>
            <a:lvl1pPr algn="l">
              <a:defRPr sz="6000" b="1">
                <a:solidFill>
                  <a:schemeClr val="tx1"/>
                </a:solidFill>
                <a:latin typeface="+mj-lt"/>
              </a:defRPr>
            </a:lvl1pPr>
          </a:lstStyle>
          <a:p>
            <a:r>
              <a:rPr lang="de-DE" dirty="0" smtClean="0"/>
              <a:t>Titelmasterformat durch Klicken bearbeiten</a:t>
            </a:r>
            <a:endParaRPr lang="de-DE" dirty="0"/>
          </a:p>
        </p:txBody>
      </p:sp>
      <p:sp>
        <p:nvSpPr>
          <p:cNvPr id="3" name="Inhaltsplatzhalter 2"/>
          <p:cNvSpPr>
            <a:spLocks noGrp="1"/>
          </p:cNvSpPr>
          <p:nvPr>
            <p:ph idx="1"/>
          </p:nvPr>
        </p:nvSpPr>
        <p:spPr>
          <a:xfrm>
            <a:off x="487680" y="1372730"/>
            <a:ext cx="12029440" cy="7301653"/>
          </a:xfrm>
          <a:prstGeom prst="rect">
            <a:avLst/>
          </a:prstGeom>
        </p:spPr>
        <p:txBody>
          <a:bodyPr lIns="130046" tIns="65023" rIns="130046" bIns="65023"/>
          <a:lstStyle>
            <a:lvl1pPr>
              <a:buFont typeface="Wingdings 3" pitchFamily="18" charset="2"/>
              <a:buChar char=""/>
              <a:defRPr sz="3600" spc="0">
                <a:latin typeface="+mn-lt"/>
              </a:defRPr>
            </a:lvl1pPr>
            <a:lvl2pPr>
              <a:buFont typeface="Calibri" pitchFamily="34" charset="0"/>
              <a:buChar char="–"/>
              <a:defRPr sz="3600" spc="0">
                <a:latin typeface="+mn-lt"/>
              </a:defRPr>
            </a:lvl2pPr>
            <a:lvl3pPr>
              <a:defRPr sz="3600" spc="0">
                <a:latin typeface="+mn-lt"/>
              </a:defRPr>
            </a:lvl3pPr>
            <a:lvl4pPr>
              <a:defRPr sz="3600" spc="0">
                <a:latin typeface="+mn-lt"/>
              </a:defRPr>
            </a:lvl4pPr>
            <a:lvl5pPr>
              <a:defRPr sz="3600" spc="0">
                <a:latin typeface="+mn-lt"/>
              </a:defRPr>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027290" y="6267592"/>
            <a:ext cx="11054080" cy="1937173"/>
          </a:xfrm>
          <a:prstGeom prst="rect">
            <a:avLst/>
          </a:prstGeom>
        </p:spPr>
        <p:txBody>
          <a:bodyPr lIns="130046" tIns="65023" rIns="130046" bIns="65023" anchor="t"/>
          <a:lstStyle>
            <a:lvl1pPr algn="l">
              <a:defRPr sz="57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1027290" y="4133993"/>
            <a:ext cx="11054080" cy="2133599"/>
          </a:xfrm>
          <a:prstGeom prst="rect">
            <a:avLst/>
          </a:prstGeom>
        </p:spPr>
        <p:txBody>
          <a:bodyPr lIns="130046" tIns="65023" rIns="130046" bIns="65023" anchor="b"/>
          <a:lstStyle>
            <a:lvl1pPr marL="0" indent="0">
              <a:buNone/>
              <a:defRPr sz="2800"/>
            </a:lvl1pPr>
            <a:lvl2pPr marL="650230" indent="0">
              <a:buNone/>
              <a:defRPr sz="2600"/>
            </a:lvl2pPr>
            <a:lvl3pPr marL="1300460" indent="0">
              <a:buNone/>
              <a:defRPr sz="2300"/>
            </a:lvl3pPr>
            <a:lvl4pPr marL="1950690" indent="0">
              <a:buNone/>
              <a:defRPr sz="2000"/>
            </a:lvl4pPr>
            <a:lvl5pPr marL="2600919" indent="0">
              <a:buNone/>
              <a:defRPr sz="2000"/>
            </a:lvl5pPr>
            <a:lvl6pPr marL="3251149" indent="0">
              <a:buNone/>
              <a:defRPr sz="2000"/>
            </a:lvl6pPr>
            <a:lvl7pPr marL="3901379" indent="0">
              <a:buNone/>
              <a:defRPr sz="2000"/>
            </a:lvl7pPr>
            <a:lvl8pPr marL="4551609" indent="0">
              <a:buNone/>
              <a:defRPr sz="2000"/>
            </a:lvl8pPr>
            <a:lvl9pPr marL="5201839" indent="0">
              <a:buNone/>
              <a:defRPr sz="2000"/>
            </a:lvl9pPr>
          </a:lstStyle>
          <a:p>
            <a:pPr lvl="0"/>
            <a:r>
              <a:rPr lang="de-DE" dirty="0" smtClean="0"/>
              <a:t>Textmasterformate durch Klicken bearbeiten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pic>
        <p:nvPicPr>
          <p:cNvPr id="6" name="Picture 2" descr="\\smbsrv.validas\intranet\Validas\CorporateIdentity\ValidasLogos\vlogo300w.png"/>
          <p:cNvPicPr>
            <a:picLocks noChangeAspect="1" noChangeArrowheads="1"/>
          </p:cNvPicPr>
          <p:nvPr userDrawn="1"/>
        </p:nvPicPr>
        <p:blipFill>
          <a:blip r:embed="rId2" cstate="print"/>
          <a:srcRect/>
          <a:stretch>
            <a:fillRect/>
          </a:stretch>
        </p:blipFill>
        <p:spPr bwMode="auto">
          <a:xfrm>
            <a:off x="11912600" y="215900"/>
            <a:ext cx="781050" cy="863600"/>
          </a:xfrm>
          <a:prstGeom prst="rect">
            <a:avLst/>
          </a:prstGeom>
          <a:noFill/>
          <a:ln w="9525">
            <a:noFill/>
            <a:miter lim="800000"/>
            <a:headEnd/>
            <a:tailEnd/>
          </a:ln>
        </p:spPr>
      </p:pic>
      <p:sp>
        <p:nvSpPr>
          <p:cNvPr id="2" name="Titel 1"/>
          <p:cNvSpPr>
            <a:spLocks noGrp="1"/>
          </p:cNvSpPr>
          <p:nvPr>
            <p:ph type="title"/>
          </p:nvPr>
        </p:nvSpPr>
        <p:spPr>
          <a:xfrm>
            <a:off x="650240" y="390596"/>
            <a:ext cx="11704320" cy="1625600"/>
          </a:xfrm>
          <a:prstGeom prst="rect">
            <a:avLst/>
          </a:prstGeom>
        </p:spPr>
        <p:txBody>
          <a:bodyPr lIns="0" tIns="65023" rIns="130046" bIns="65023"/>
          <a:lstStyle>
            <a:lvl1pPr algn="l" rtl="0" eaLnBrk="1" fontAlgn="base" hangingPunct="1">
              <a:spcBef>
                <a:spcPct val="0"/>
              </a:spcBef>
              <a:spcAft>
                <a:spcPct val="0"/>
              </a:spcAft>
              <a:defRPr lang="de-DE" sz="4600" b="1" dirty="0">
                <a:solidFill>
                  <a:schemeClr val="tx1"/>
                </a:solidFill>
                <a:latin typeface="+mj-lt"/>
                <a:ea typeface="+mj-ea"/>
                <a:cs typeface="+mj-cs"/>
              </a:defRPr>
            </a:lvl1pPr>
          </a:lstStyle>
          <a:p>
            <a:r>
              <a:rPr lang="de-DE" dirty="0" smtClean="0"/>
              <a:t>Titelmasterformat durch Klicken bearbeiten</a:t>
            </a:r>
            <a:endParaRPr lang="de-DE" dirty="0"/>
          </a:p>
        </p:txBody>
      </p:sp>
      <p:sp>
        <p:nvSpPr>
          <p:cNvPr id="3" name="Inhaltsplatzhalter 2"/>
          <p:cNvSpPr>
            <a:spLocks noGrp="1"/>
          </p:cNvSpPr>
          <p:nvPr>
            <p:ph sz="half" idx="1"/>
          </p:nvPr>
        </p:nvSpPr>
        <p:spPr>
          <a:xfrm>
            <a:off x="487680" y="2397761"/>
            <a:ext cx="5743787" cy="6436925"/>
          </a:xfrm>
          <a:prstGeom prst="rect">
            <a:avLst/>
          </a:prstGeom>
        </p:spPr>
        <p:txBody>
          <a:bodyPr lIns="130046" tIns="65023" rIns="130046" bIns="65023"/>
          <a:lstStyle>
            <a:lvl1pPr marL="257383" indent="-257383" algn="l" rtl="0" eaLnBrk="1" fontAlgn="base" hangingPunct="1">
              <a:spcBef>
                <a:spcPct val="20000"/>
              </a:spcBef>
              <a:spcAft>
                <a:spcPct val="0"/>
              </a:spcAft>
              <a:buSzPct val="80000"/>
              <a:buFont typeface="Wingdings 3" pitchFamily="18" charset="2"/>
              <a:buChar char="}"/>
              <a:defRPr lang="de-DE" sz="3400" dirty="0" smtClean="0">
                <a:solidFill>
                  <a:schemeClr val="tx1"/>
                </a:solidFill>
                <a:latin typeface="+mn-lt"/>
                <a:ea typeface="+mn-ea"/>
                <a:cs typeface="+mn-cs"/>
              </a:defRPr>
            </a:lvl1pPr>
            <a:lvl2pPr algn="l" rtl="0" eaLnBrk="1" fontAlgn="base" hangingPunct="1">
              <a:spcBef>
                <a:spcPct val="20000"/>
              </a:spcBef>
              <a:spcAft>
                <a:spcPct val="0"/>
              </a:spcAft>
              <a:buSzPct val="80000"/>
              <a:defRPr lang="de-DE" sz="3400" dirty="0" smtClean="0">
                <a:solidFill>
                  <a:schemeClr val="tx1"/>
                </a:solidFill>
                <a:latin typeface="+mn-lt"/>
                <a:ea typeface="+mn-ea"/>
                <a:cs typeface="+mn-cs"/>
              </a:defRPr>
            </a:lvl2pPr>
            <a:lvl3pPr algn="l" rtl="0" eaLnBrk="1" fontAlgn="base" hangingPunct="1">
              <a:spcBef>
                <a:spcPct val="20000"/>
              </a:spcBef>
              <a:spcAft>
                <a:spcPct val="0"/>
              </a:spcAft>
              <a:buSzPct val="80000"/>
              <a:defRPr lang="de-DE" sz="3400" dirty="0" smtClean="0">
                <a:solidFill>
                  <a:schemeClr val="tx1"/>
                </a:solidFill>
                <a:latin typeface="+mn-lt"/>
                <a:ea typeface="+mn-ea"/>
                <a:cs typeface="+mn-cs"/>
              </a:defRPr>
            </a:lvl3pPr>
            <a:lvl4pPr algn="l" rtl="0" eaLnBrk="1" fontAlgn="base" hangingPunct="1">
              <a:spcBef>
                <a:spcPct val="20000"/>
              </a:spcBef>
              <a:spcAft>
                <a:spcPct val="0"/>
              </a:spcAft>
              <a:buSzPct val="80000"/>
              <a:defRPr lang="de-DE" sz="3400" dirty="0" smtClean="0">
                <a:solidFill>
                  <a:schemeClr val="tx1"/>
                </a:solidFill>
                <a:latin typeface="+mn-lt"/>
                <a:ea typeface="+mn-ea"/>
                <a:cs typeface="+mn-cs"/>
              </a:defRPr>
            </a:lvl4pPr>
            <a:lvl5pPr algn="l" rtl="0" eaLnBrk="1" fontAlgn="base" hangingPunct="1">
              <a:spcBef>
                <a:spcPct val="20000"/>
              </a:spcBef>
              <a:spcAft>
                <a:spcPct val="0"/>
              </a:spcAft>
              <a:buSzPct val="80000"/>
              <a:defRPr lang="de-DE" sz="3400" dirty="0">
                <a:solidFill>
                  <a:schemeClr val="tx1"/>
                </a:solidFill>
                <a:latin typeface="+mn-lt"/>
                <a:ea typeface="+mn-ea"/>
                <a:cs typeface="+mn-cs"/>
              </a:defRPr>
            </a:lvl5pPr>
            <a:lvl6pPr>
              <a:defRPr sz="2600"/>
            </a:lvl6pPr>
            <a:lvl7pPr>
              <a:defRPr sz="2600"/>
            </a:lvl7pPr>
            <a:lvl8pPr>
              <a:defRPr sz="2600"/>
            </a:lvl8pPr>
            <a:lvl9pPr>
              <a:defRPr sz="2600"/>
            </a:lvl9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5" name="Inhaltsplatzhalter 2"/>
          <p:cNvSpPr>
            <a:spLocks noGrp="1"/>
          </p:cNvSpPr>
          <p:nvPr>
            <p:ph sz="half" idx="10"/>
          </p:nvPr>
        </p:nvSpPr>
        <p:spPr>
          <a:xfrm>
            <a:off x="6773333" y="2397761"/>
            <a:ext cx="5743787" cy="6436925"/>
          </a:xfrm>
          <a:prstGeom prst="rect">
            <a:avLst/>
          </a:prstGeom>
        </p:spPr>
        <p:txBody>
          <a:bodyPr lIns="130046" tIns="65023" rIns="130046" bIns="65023"/>
          <a:lstStyle>
            <a:lvl1pPr marL="257383" indent="-257383" algn="l" rtl="0" eaLnBrk="1" fontAlgn="base" hangingPunct="1">
              <a:spcBef>
                <a:spcPct val="20000"/>
              </a:spcBef>
              <a:spcAft>
                <a:spcPct val="0"/>
              </a:spcAft>
              <a:buSzPct val="80000"/>
              <a:buFont typeface="Wingdings 3" pitchFamily="18" charset="2"/>
              <a:buChar char="}"/>
              <a:defRPr lang="de-DE" sz="3400" dirty="0" smtClean="0">
                <a:solidFill>
                  <a:schemeClr val="tx1"/>
                </a:solidFill>
                <a:latin typeface="+mn-lt"/>
                <a:ea typeface="+mn-ea"/>
                <a:cs typeface="+mn-cs"/>
              </a:defRPr>
            </a:lvl1pPr>
            <a:lvl2pPr algn="l" rtl="0" eaLnBrk="1" fontAlgn="base" hangingPunct="1">
              <a:spcBef>
                <a:spcPct val="20000"/>
              </a:spcBef>
              <a:spcAft>
                <a:spcPct val="0"/>
              </a:spcAft>
              <a:buSzPct val="80000"/>
              <a:defRPr lang="de-DE" sz="3400" dirty="0" smtClean="0">
                <a:solidFill>
                  <a:schemeClr val="tx1"/>
                </a:solidFill>
                <a:latin typeface="+mn-lt"/>
                <a:ea typeface="+mn-ea"/>
                <a:cs typeface="+mn-cs"/>
              </a:defRPr>
            </a:lvl2pPr>
            <a:lvl3pPr algn="l" rtl="0" eaLnBrk="1" fontAlgn="base" hangingPunct="1">
              <a:spcBef>
                <a:spcPct val="20000"/>
              </a:spcBef>
              <a:spcAft>
                <a:spcPct val="0"/>
              </a:spcAft>
              <a:buSzPct val="80000"/>
              <a:defRPr lang="de-DE" sz="3400" dirty="0" smtClean="0">
                <a:solidFill>
                  <a:schemeClr val="tx1"/>
                </a:solidFill>
                <a:latin typeface="+mn-lt"/>
                <a:ea typeface="+mn-ea"/>
                <a:cs typeface="+mn-cs"/>
              </a:defRPr>
            </a:lvl3pPr>
            <a:lvl4pPr algn="l" rtl="0" eaLnBrk="1" fontAlgn="base" hangingPunct="1">
              <a:spcBef>
                <a:spcPct val="20000"/>
              </a:spcBef>
              <a:spcAft>
                <a:spcPct val="0"/>
              </a:spcAft>
              <a:buSzPct val="80000"/>
              <a:defRPr lang="de-DE" sz="3400" dirty="0" smtClean="0">
                <a:solidFill>
                  <a:schemeClr val="tx1"/>
                </a:solidFill>
                <a:latin typeface="+mn-lt"/>
                <a:ea typeface="+mn-ea"/>
                <a:cs typeface="+mn-cs"/>
              </a:defRPr>
            </a:lvl4pPr>
            <a:lvl5pPr algn="l" rtl="0" eaLnBrk="1" fontAlgn="base" hangingPunct="1">
              <a:spcBef>
                <a:spcPct val="20000"/>
              </a:spcBef>
              <a:spcAft>
                <a:spcPct val="0"/>
              </a:spcAft>
              <a:buSzPct val="80000"/>
              <a:defRPr lang="de-DE" sz="3400" dirty="0">
                <a:solidFill>
                  <a:schemeClr val="tx1"/>
                </a:solidFill>
                <a:latin typeface="+mn-lt"/>
                <a:ea typeface="+mn-ea"/>
                <a:cs typeface="+mn-cs"/>
              </a:defRPr>
            </a:lvl5pPr>
            <a:lvl6pPr>
              <a:defRPr sz="2600"/>
            </a:lvl6pPr>
            <a:lvl7pPr>
              <a:defRPr sz="2600"/>
            </a:lvl7pPr>
            <a:lvl8pPr>
              <a:defRPr sz="2600"/>
            </a:lvl8pPr>
            <a:lvl9pPr>
              <a:defRPr sz="2600"/>
            </a:lvl9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pic>
        <p:nvPicPr>
          <p:cNvPr id="7" name="Picture 2" descr="\\smbsrv.validas\intranet\Validas\CorporateIdentity\ValidasLogos\vlogo300w.png"/>
          <p:cNvPicPr>
            <a:picLocks noChangeAspect="1" noChangeArrowheads="1"/>
          </p:cNvPicPr>
          <p:nvPr userDrawn="1"/>
        </p:nvPicPr>
        <p:blipFill>
          <a:blip r:embed="rId2" cstate="print"/>
          <a:srcRect/>
          <a:stretch>
            <a:fillRect/>
          </a:stretch>
        </p:blipFill>
        <p:spPr bwMode="auto">
          <a:xfrm>
            <a:off x="11912600" y="215900"/>
            <a:ext cx="781050" cy="863600"/>
          </a:xfrm>
          <a:prstGeom prst="rect">
            <a:avLst/>
          </a:prstGeom>
          <a:noFill/>
          <a:ln w="9525">
            <a:noFill/>
            <a:miter lim="800000"/>
            <a:headEnd/>
            <a:tailEnd/>
          </a:ln>
        </p:spPr>
      </p:pic>
      <p:sp>
        <p:nvSpPr>
          <p:cNvPr id="2" name="Titel 1"/>
          <p:cNvSpPr>
            <a:spLocks noGrp="1"/>
          </p:cNvSpPr>
          <p:nvPr>
            <p:ph type="title"/>
          </p:nvPr>
        </p:nvSpPr>
        <p:spPr>
          <a:xfrm>
            <a:off x="650240" y="390596"/>
            <a:ext cx="11704320" cy="1625600"/>
          </a:xfrm>
          <a:prstGeom prst="rect">
            <a:avLst/>
          </a:prstGeom>
        </p:spPr>
        <p:txBody>
          <a:bodyPr lIns="0" tIns="65023" rIns="130046" bIns="65023"/>
          <a:lstStyle>
            <a:lvl1pPr algn="l" rtl="0" eaLnBrk="1" fontAlgn="base" hangingPunct="1">
              <a:spcBef>
                <a:spcPct val="0"/>
              </a:spcBef>
              <a:spcAft>
                <a:spcPct val="0"/>
              </a:spcAft>
              <a:defRPr lang="de-DE" sz="4600" b="1">
                <a:solidFill>
                  <a:schemeClr val="tx1"/>
                </a:solidFill>
                <a:latin typeface="+mj-lt"/>
                <a:ea typeface="+mj-ea"/>
                <a:cs typeface="+mj-cs"/>
              </a:defRPr>
            </a:lvl1pPr>
          </a:lstStyle>
          <a:p>
            <a:r>
              <a:rPr lang="de-DE" smtClean="0"/>
              <a:t>Titelmasterformat durch Klicken bearbeiten</a:t>
            </a:r>
            <a:endParaRPr lang="de-DE"/>
          </a:p>
        </p:txBody>
      </p:sp>
      <p:sp>
        <p:nvSpPr>
          <p:cNvPr id="3" name="Textplatzhalter 2"/>
          <p:cNvSpPr>
            <a:spLocks noGrp="1"/>
          </p:cNvSpPr>
          <p:nvPr>
            <p:ph type="body" idx="1"/>
          </p:nvPr>
        </p:nvSpPr>
        <p:spPr>
          <a:xfrm>
            <a:off x="650240" y="2183272"/>
            <a:ext cx="5746045" cy="909884"/>
          </a:xfrm>
          <a:prstGeom prst="rect">
            <a:avLst/>
          </a:prstGeom>
        </p:spPr>
        <p:txBody>
          <a:bodyPr lIns="130046" tIns="65023" rIns="130046" bIns="65023" anchor="b"/>
          <a:lstStyle>
            <a:lvl1pPr marL="0" indent="0">
              <a:buNone/>
              <a:defRPr sz="3400" b="1"/>
            </a:lvl1pPr>
            <a:lvl2pPr marL="650230" indent="0">
              <a:buNone/>
              <a:defRPr sz="2800" b="1"/>
            </a:lvl2pPr>
            <a:lvl3pPr marL="1300460" indent="0">
              <a:buNone/>
              <a:defRPr sz="2600" b="1"/>
            </a:lvl3pPr>
            <a:lvl4pPr marL="1950690" indent="0">
              <a:buNone/>
              <a:defRPr sz="2300" b="1"/>
            </a:lvl4pPr>
            <a:lvl5pPr marL="2600919" indent="0">
              <a:buNone/>
              <a:defRPr sz="2300" b="1"/>
            </a:lvl5pPr>
            <a:lvl6pPr marL="3251149" indent="0">
              <a:buNone/>
              <a:defRPr sz="2300" b="1"/>
            </a:lvl6pPr>
            <a:lvl7pPr marL="3901379" indent="0">
              <a:buNone/>
              <a:defRPr sz="2300" b="1"/>
            </a:lvl7pPr>
            <a:lvl8pPr marL="4551609" indent="0">
              <a:buNone/>
              <a:defRPr sz="2300" b="1"/>
            </a:lvl8pPr>
            <a:lvl9pPr marL="5201839" indent="0">
              <a:buNone/>
              <a:defRPr sz="2300" b="1"/>
            </a:lvl9pPr>
          </a:lstStyle>
          <a:p>
            <a:pPr lvl="0"/>
            <a:r>
              <a:rPr lang="de-DE" smtClean="0"/>
              <a:t>Textmasterformate durch Klicken bearbeiten</a:t>
            </a:r>
          </a:p>
        </p:txBody>
      </p:sp>
      <p:sp>
        <p:nvSpPr>
          <p:cNvPr id="4" name="Inhaltsplatzhalter 3"/>
          <p:cNvSpPr>
            <a:spLocks noGrp="1"/>
          </p:cNvSpPr>
          <p:nvPr>
            <p:ph sz="half" idx="2"/>
          </p:nvPr>
        </p:nvSpPr>
        <p:spPr>
          <a:xfrm>
            <a:off x="650240" y="3093155"/>
            <a:ext cx="5746045" cy="5619610"/>
          </a:xfrm>
          <a:prstGeom prst="rect">
            <a:avLst/>
          </a:prstGeom>
        </p:spPr>
        <p:txBody>
          <a:bodyPr lIns="130046" tIns="65023" rIns="130046" bIns="65023"/>
          <a:lstStyle>
            <a:lvl1pPr>
              <a:defRPr sz="3400"/>
            </a:lvl1pPr>
            <a:lvl2pPr>
              <a:defRPr sz="2800"/>
            </a:lvl2pPr>
            <a:lvl3pPr>
              <a:defRPr sz="2600"/>
            </a:lvl3pPr>
            <a:lvl4pPr>
              <a:defRPr sz="2300"/>
            </a:lvl4pPr>
            <a:lvl5pPr>
              <a:defRPr sz="2300"/>
            </a:lvl5pPr>
            <a:lvl6pPr>
              <a:defRPr sz="2300"/>
            </a:lvl6pPr>
            <a:lvl7pPr>
              <a:defRPr sz="2300"/>
            </a:lvl7pPr>
            <a:lvl8pPr>
              <a:defRPr sz="2300"/>
            </a:lvl8pPr>
            <a:lvl9pPr>
              <a:defRPr sz="23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6606259" y="2183272"/>
            <a:ext cx="5748302" cy="909884"/>
          </a:xfrm>
          <a:prstGeom prst="rect">
            <a:avLst/>
          </a:prstGeom>
        </p:spPr>
        <p:txBody>
          <a:bodyPr lIns="130046" tIns="65023" rIns="130046" bIns="65023" anchor="b"/>
          <a:lstStyle>
            <a:lvl1pPr marL="0" indent="0">
              <a:buNone/>
              <a:defRPr sz="3400" b="1"/>
            </a:lvl1pPr>
            <a:lvl2pPr marL="650230" indent="0">
              <a:buNone/>
              <a:defRPr sz="2800" b="1"/>
            </a:lvl2pPr>
            <a:lvl3pPr marL="1300460" indent="0">
              <a:buNone/>
              <a:defRPr sz="2600" b="1"/>
            </a:lvl3pPr>
            <a:lvl4pPr marL="1950690" indent="0">
              <a:buNone/>
              <a:defRPr sz="2300" b="1"/>
            </a:lvl4pPr>
            <a:lvl5pPr marL="2600919" indent="0">
              <a:buNone/>
              <a:defRPr sz="2300" b="1"/>
            </a:lvl5pPr>
            <a:lvl6pPr marL="3251149" indent="0">
              <a:buNone/>
              <a:defRPr sz="2300" b="1"/>
            </a:lvl6pPr>
            <a:lvl7pPr marL="3901379" indent="0">
              <a:buNone/>
              <a:defRPr sz="2300" b="1"/>
            </a:lvl7pPr>
            <a:lvl8pPr marL="4551609" indent="0">
              <a:buNone/>
              <a:defRPr sz="2300" b="1"/>
            </a:lvl8pPr>
            <a:lvl9pPr marL="5201839" indent="0">
              <a:buNone/>
              <a:defRPr sz="2300" b="1"/>
            </a:lvl9pPr>
          </a:lstStyle>
          <a:p>
            <a:pPr lvl="0"/>
            <a:r>
              <a:rPr lang="de-DE" smtClean="0"/>
              <a:t>Textmasterformate durch Klicken bearbeiten</a:t>
            </a:r>
          </a:p>
        </p:txBody>
      </p:sp>
      <p:sp>
        <p:nvSpPr>
          <p:cNvPr id="6" name="Inhaltsplatzhalter 5"/>
          <p:cNvSpPr>
            <a:spLocks noGrp="1"/>
          </p:cNvSpPr>
          <p:nvPr>
            <p:ph sz="quarter" idx="4"/>
          </p:nvPr>
        </p:nvSpPr>
        <p:spPr>
          <a:xfrm>
            <a:off x="6606259" y="3093155"/>
            <a:ext cx="5748302" cy="5619610"/>
          </a:xfrm>
          <a:prstGeom prst="rect">
            <a:avLst/>
          </a:prstGeom>
        </p:spPr>
        <p:txBody>
          <a:bodyPr lIns="130046" tIns="65023" rIns="130046" bIns="65023"/>
          <a:lstStyle>
            <a:lvl1pPr>
              <a:defRPr sz="3400"/>
            </a:lvl1pPr>
            <a:lvl2pPr>
              <a:defRPr sz="2800"/>
            </a:lvl2pPr>
            <a:lvl3pPr>
              <a:defRPr sz="2600"/>
            </a:lvl3pPr>
            <a:lvl4pPr>
              <a:defRPr sz="2300"/>
            </a:lvl4pPr>
            <a:lvl5pPr>
              <a:defRPr sz="2300"/>
            </a:lvl5pPr>
            <a:lvl6pPr>
              <a:defRPr sz="2300"/>
            </a:lvl6pPr>
            <a:lvl7pPr>
              <a:defRPr sz="2300"/>
            </a:lvl7pPr>
            <a:lvl8pPr>
              <a:defRPr sz="2300"/>
            </a:lvl8pPr>
            <a:lvl9pPr>
              <a:defRPr sz="23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pic>
        <p:nvPicPr>
          <p:cNvPr id="3" name="Picture 2" descr="\\smbsrv.validas\intranet\Validas\CorporateIdentity\ValidasLogos\vlogo300w.png"/>
          <p:cNvPicPr>
            <a:picLocks noChangeAspect="1" noChangeArrowheads="1"/>
          </p:cNvPicPr>
          <p:nvPr userDrawn="1"/>
        </p:nvPicPr>
        <p:blipFill>
          <a:blip r:embed="rId2" cstate="print"/>
          <a:srcRect/>
          <a:stretch>
            <a:fillRect/>
          </a:stretch>
        </p:blipFill>
        <p:spPr bwMode="auto">
          <a:xfrm>
            <a:off x="11912600" y="215900"/>
            <a:ext cx="781050" cy="863600"/>
          </a:xfrm>
          <a:prstGeom prst="rect">
            <a:avLst/>
          </a:prstGeom>
          <a:noFill/>
          <a:ln w="9525">
            <a:noFill/>
            <a:miter lim="800000"/>
            <a:headEnd/>
            <a:tailEnd/>
          </a:ln>
        </p:spPr>
      </p:pic>
      <p:sp>
        <p:nvSpPr>
          <p:cNvPr id="2" name="Titel 1"/>
          <p:cNvSpPr>
            <a:spLocks noGrp="1"/>
          </p:cNvSpPr>
          <p:nvPr>
            <p:ph type="title"/>
          </p:nvPr>
        </p:nvSpPr>
        <p:spPr>
          <a:xfrm>
            <a:off x="650240" y="390596"/>
            <a:ext cx="11704320" cy="1625600"/>
          </a:xfrm>
          <a:prstGeom prst="rect">
            <a:avLst/>
          </a:prstGeom>
        </p:spPr>
        <p:txBody>
          <a:bodyPr lIns="0" tIns="65023" rIns="130046" bIns="65023"/>
          <a:lstStyle>
            <a:lvl1pPr algn="l" rtl="0" eaLnBrk="1" fontAlgn="base" hangingPunct="1">
              <a:spcBef>
                <a:spcPct val="0"/>
              </a:spcBef>
              <a:spcAft>
                <a:spcPct val="0"/>
              </a:spcAft>
              <a:defRPr lang="de-DE" sz="4600" b="1">
                <a:solidFill>
                  <a:schemeClr val="tx1"/>
                </a:solidFill>
                <a:latin typeface="+mj-lt"/>
                <a:ea typeface="+mj-ea"/>
                <a:cs typeface="+mj-cs"/>
              </a:defRPr>
            </a:lvl1pPr>
          </a:lstStyle>
          <a:p>
            <a:r>
              <a:rPr lang="de-DE" smtClean="0"/>
              <a:t>Titelmasterformat durch Klicken bearbeiten</a:t>
            </a:r>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pic>
        <p:nvPicPr>
          <p:cNvPr id="5" name="Picture 2" descr="\\smbsrv.validas\intranet\Validas\CorporateIdentity\ValidasLogos\vlogo300w.png"/>
          <p:cNvPicPr>
            <a:picLocks noChangeAspect="1" noChangeArrowheads="1"/>
          </p:cNvPicPr>
          <p:nvPr userDrawn="1"/>
        </p:nvPicPr>
        <p:blipFill>
          <a:blip r:embed="rId2" cstate="print"/>
          <a:srcRect/>
          <a:stretch>
            <a:fillRect/>
          </a:stretch>
        </p:blipFill>
        <p:spPr bwMode="auto">
          <a:xfrm>
            <a:off x="11912600" y="215900"/>
            <a:ext cx="781050" cy="863600"/>
          </a:xfrm>
          <a:prstGeom prst="rect">
            <a:avLst/>
          </a:prstGeom>
          <a:noFill/>
          <a:ln w="9525">
            <a:noFill/>
            <a:miter lim="800000"/>
            <a:headEnd/>
            <a:tailEnd/>
          </a:ln>
        </p:spPr>
      </p:pic>
      <p:sp>
        <p:nvSpPr>
          <p:cNvPr id="2" name="Titel 1"/>
          <p:cNvSpPr>
            <a:spLocks noGrp="1"/>
          </p:cNvSpPr>
          <p:nvPr>
            <p:ph type="title"/>
          </p:nvPr>
        </p:nvSpPr>
        <p:spPr>
          <a:xfrm>
            <a:off x="487681" y="1429173"/>
            <a:ext cx="4278490" cy="1652693"/>
          </a:xfrm>
          <a:prstGeom prst="rect">
            <a:avLst/>
          </a:prstGeom>
        </p:spPr>
        <p:txBody>
          <a:bodyPr lIns="130046" tIns="65023" rIns="130046" bIns="65023" anchor="b"/>
          <a:lstStyle>
            <a:lvl1pPr algn="l">
              <a:defRPr sz="2800" b="1"/>
            </a:lvl1pPr>
          </a:lstStyle>
          <a:p>
            <a:r>
              <a:rPr lang="de-DE" dirty="0" smtClean="0"/>
              <a:t>Titelmasterformat durch Klicken bearbeiten</a:t>
            </a:r>
            <a:endParaRPr lang="de-DE" dirty="0"/>
          </a:p>
        </p:txBody>
      </p:sp>
      <p:sp>
        <p:nvSpPr>
          <p:cNvPr id="3" name="Inhaltsplatzhalter 2"/>
          <p:cNvSpPr>
            <a:spLocks noGrp="1"/>
          </p:cNvSpPr>
          <p:nvPr>
            <p:ph idx="1"/>
          </p:nvPr>
        </p:nvSpPr>
        <p:spPr>
          <a:xfrm>
            <a:off x="5247076" y="1429174"/>
            <a:ext cx="7270044" cy="8324427"/>
          </a:xfrm>
          <a:prstGeom prst="rect">
            <a:avLst/>
          </a:prstGeom>
        </p:spPr>
        <p:txBody>
          <a:bodyPr lIns="130046" tIns="65023" rIns="130046" bIns="65023"/>
          <a:lstStyle>
            <a:lvl1pPr>
              <a:defRPr sz="4600"/>
            </a:lvl1pPr>
            <a:lvl2pPr>
              <a:defRPr sz="4000"/>
            </a:lvl2pPr>
            <a:lvl3pPr>
              <a:defRPr sz="3400"/>
            </a:lvl3pPr>
            <a:lvl4pPr>
              <a:defRPr sz="2800"/>
            </a:lvl4pPr>
            <a:lvl5pPr>
              <a:defRPr sz="2800"/>
            </a:lvl5pPr>
            <a:lvl6pPr>
              <a:defRPr sz="2800"/>
            </a:lvl6pPr>
            <a:lvl7pPr>
              <a:defRPr sz="2800"/>
            </a:lvl7pPr>
            <a:lvl8pPr>
              <a:defRPr sz="2800"/>
            </a:lvl8pPr>
            <a:lvl9pPr>
              <a:defRPr sz="2800"/>
            </a:lvl9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Textplatzhalter 3"/>
          <p:cNvSpPr>
            <a:spLocks noGrp="1"/>
          </p:cNvSpPr>
          <p:nvPr>
            <p:ph type="body" sz="half" idx="2"/>
          </p:nvPr>
        </p:nvSpPr>
        <p:spPr>
          <a:xfrm>
            <a:off x="487681" y="3081867"/>
            <a:ext cx="4278490" cy="6671734"/>
          </a:xfrm>
          <a:prstGeom prst="rect">
            <a:avLst/>
          </a:prstGeom>
        </p:spPr>
        <p:txBody>
          <a:bodyPr lIns="130046" tIns="65023" rIns="130046" bIns="65023"/>
          <a:lstStyle>
            <a:lvl1pPr marL="0" indent="0">
              <a:buNone/>
              <a:defRPr sz="2000"/>
            </a:lvl1pPr>
            <a:lvl2pPr marL="650230" indent="0">
              <a:buNone/>
              <a:defRPr sz="1700"/>
            </a:lvl2pPr>
            <a:lvl3pPr marL="1300460" indent="0">
              <a:buNone/>
              <a:defRPr sz="1400"/>
            </a:lvl3pPr>
            <a:lvl4pPr marL="1950690" indent="0">
              <a:buNone/>
              <a:defRPr sz="1300"/>
            </a:lvl4pPr>
            <a:lvl5pPr marL="2600919" indent="0">
              <a:buNone/>
              <a:defRPr sz="1300"/>
            </a:lvl5pPr>
            <a:lvl6pPr marL="3251149" indent="0">
              <a:buNone/>
              <a:defRPr sz="1300"/>
            </a:lvl6pPr>
            <a:lvl7pPr marL="3901379" indent="0">
              <a:buNone/>
              <a:defRPr sz="1300"/>
            </a:lvl7pPr>
            <a:lvl8pPr marL="4551609" indent="0">
              <a:buNone/>
              <a:defRPr sz="1300"/>
            </a:lvl8pPr>
            <a:lvl9pPr marL="5201839" indent="0">
              <a:buNone/>
              <a:defRPr sz="1300"/>
            </a:lvl9pPr>
          </a:lstStyle>
          <a:p>
            <a:pPr lvl="0"/>
            <a:r>
              <a:rPr lang="de-DE" smtClean="0"/>
              <a:t>Textmasterformate durch Klicken bearbeiten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ld mit Überschrift">
    <p:spTree>
      <p:nvGrpSpPr>
        <p:cNvPr id="1" name=""/>
        <p:cNvGrpSpPr/>
        <p:nvPr/>
      </p:nvGrpSpPr>
      <p:grpSpPr>
        <a:xfrm>
          <a:off x="0" y="0"/>
          <a:ext cx="0" cy="0"/>
          <a:chOff x="0" y="0"/>
          <a:chExt cx="0" cy="0"/>
        </a:xfrm>
      </p:grpSpPr>
      <p:pic>
        <p:nvPicPr>
          <p:cNvPr id="6" name="Picture 2" descr="\\smbsrv.validas\intranet\Validas\CorporateIdentity\ValidasLogos\vlogo300w.png"/>
          <p:cNvPicPr>
            <a:picLocks noChangeAspect="1" noChangeArrowheads="1"/>
          </p:cNvPicPr>
          <p:nvPr userDrawn="1"/>
        </p:nvPicPr>
        <p:blipFill>
          <a:blip r:embed="rId2" cstate="print"/>
          <a:srcRect/>
          <a:stretch>
            <a:fillRect/>
          </a:stretch>
        </p:blipFill>
        <p:spPr bwMode="auto">
          <a:xfrm>
            <a:off x="11912600" y="215900"/>
            <a:ext cx="781050" cy="863600"/>
          </a:xfrm>
          <a:prstGeom prst="rect">
            <a:avLst/>
          </a:prstGeom>
          <a:noFill/>
          <a:ln w="9525">
            <a:noFill/>
            <a:miter lim="800000"/>
            <a:headEnd/>
            <a:tailEnd/>
          </a:ln>
        </p:spPr>
      </p:pic>
      <p:sp>
        <p:nvSpPr>
          <p:cNvPr id="2" name="Titel 1"/>
          <p:cNvSpPr>
            <a:spLocks noGrp="1"/>
          </p:cNvSpPr>
          <p:nvPr>
            <p:ph type="title"/>
          </p:nvPr>
        </p:nvSpPr>
        <p:spPr>
          <a:xfrm>
            <a:off x="2600960" y="7233920"/>
            <a:ext cx="7802880" cy="806027"/>
          </a:xfrm>
          <a:prstGeom prst="rect">
            <a:avLst/>
          </a:prstGeom>
        </p:spPr>
        <p:txBody>
          <a:bodyPr lIns="130046" tIns="65023" rIns="130046" bIns="65023" anchor="b"/>
          <a:lstStyle>
            <a:lvl1pPr algn="l">
              <a:defRPr sz="2800" b="1"/>
            </a:lvl1pPr>
          </a:lstStyle>
          <a:p>
            <a:r>
              <a:rPr lang="de-DE" smtClean="0"/>
              <a:t>Titelmasterformat durch Klicken bearbeiten</a:t>
            </a:r>
            <a:endParaRPr lang="de-DE"/>
          </a:p>
        </p:txBody>
      </p:sp>
      <p:sp>
        <p:nvSpPr>
          <p:cNvPr id="3" name="Bildplatzhalter 2"/>
          <p:cNvSpPr>
            <a:spLocks noGrp="1"/>
          </p:cNvSpPr>
          <p:nvPr>
            <p:ph type="pic" idx="1"/>
          </p:nvPr>
        </p:nvSpPr>
        <p:spPr>
          <a:xfrm>
            <a:off x="2600960" y="1372729"/>
            <a:ext cx="7802880" cy="5852160"/>
          </a:xfrm>
          <a:prstGeom prst="rect">
            <a:avLst/>
          </a:prstGeom>
        </p:spPr>
        <p:txBody>
          <a:bodyPr lIns="130046" tIns="65023" rIns="130046" bIns="65023"/>
          <a:lstStyle>
            <a:lvl1pPr marL="0" indent="0">
              <a:buNone/>
              <a:defRPr sz="4600"/>
            </a:lvl1pPr>
            <a:lvl2pPr marL="650230" indent="0">
              <a:buNone/>
              <a:defRPr sz="4000"/>
            </a:lvl2pPr>
            <a:lvl3pPr marL="1300460" indent="0">
              <a:buNone/>
              <a:defRPr sz="3400"/>
            </a:lvl3pPr>
            <a:lvl4pPr marL="1950690" indent="0">
              <a:buNone/>
              <a:defRPr sz="2800"/>
            </a:lvl4pPr>
            <a:lvl5pPr marL="2600919" indent="0">
              <a:buNone/>
              <a:defRPr sz="2800"/>
            </a:lvl5pPr>
            <a:lvl6pPr marL="3251149" indent="0">
              <a:buNone/>
              <a:defRPr sz="2800"/>
            </a:lvl6pPr>
            <a:lvl7pPr marL="3901379" indent="0">
              <a:buNone/>
              <a:defRPr sz="2800"/>
            </a:lvl7pPr>
            <a:lvl8pPr marL="4551609" indent="0">
              <a:buNone/>
              <a:defRPr sz="2800"/>
            </a:lvl8pPr>
            <a:lvl9pPr marL="5201839" indent="0">
              <a:buNone/>
              <a:defRPr sz="2800"/>
            </a:lvl9pPr>
          </a:lstStyle>
          <a:p>
            <a:pPr lvl="0"/>
            <a:r>
              <a:rPr lang="de-DE" noProof="0" smtClean="0"/>
              <a:t>Bild durch Klicken auf Symbol hinzufügen</a:t>
            </a:r>
            <a:endParaRPr lang="de-DE" noProof="0"/>
          </a:p>
        </p:txBody>
      </p:sp>
      <p:sp>
        <p:nvSpPr>
          <p:cNvPr id="4" name="Textplatzhalter 3"/>
          <p:cNvSpPr>
            <a:spLocks noGrp="1"/>
          </p:cNvSpPr>
          <p:nvPr>
            <p:ph type="body" sz="half" idx="2"/>
          </p:nvPr>
        </p:nvSpPr>
        <p:spPr>
          <a:xfrm>
            <a:off x="2600960" y="8039947"/>
            <a:ext cx="7802880" cy="1144693"/>
          </a:xfrm>
          <a:prstGeom prst="rect">
            <a:avLst/>
          </a:prstGeom>
        </p:spPr>
        <p:txBody>
          <a:bodyPr lIns="130046" tIns="65023" rIns="130046" bIns="65023"/>
          <a:lstStyle>
            <a:lvl1pPr marL="0" indent="0">
              <a:buNone/>
              <a:defRPr sz="2000"/>
            </a:lvl1pPr>
            <a:lvl2pPr marL="650230" indent="0">
              <a:buNone/>
              <a:defRPr sz="1700"/>
            </a:lvl2pPr>
            <a:lvl3pPr marL="1300460" indent="0">
              <a:buNone/>
              <a:defRPr sz="1400"/>
            </a:lvl3pPr>
            <a:lvl4pPr marL="1950690" indent="0">
              <a:buNone/>
              <a:defRPr sz="1300"/>
            </a:lvl4pPr>
            <a:lvl5pPr marL="2600919" indent="0">
              <a:buNone/>
              <a:defRPr sz="1300"/>
            </a:lvl5pPr>
            <a:lvl6pPr marL="3251149" indent="0">
              <a:buNone/>
              <a:defRPr sz="1300"/>
            </a:lvl6pPr>
            <a:lvl7pPr marL="3901379" indent="0">
              <a:buNone/>
              <a:defRPr sz="1300"/>
            </a:lvl7pPr>
            <a:lvl8pPr marL="4551609" indent="0">
              <a:buNone/>
              <a:defRPr sz="1300"/>
            </a:lvl8pPr>
            <a:lvl9pPr marL="5201839" indent="0">
              <a:buNone/>
              <a:defRPr sz="1300"/>
            </a:lvl9pPr>
          </a:lstStyle>
          <a:p>
            <a:pPr lvl="0"/>
            <a:r>
              <a:rPr lang="de-DE" smtClean="0"/>
              <a:t>Textmasterformate durch Klicken bearbeiten</a:t>
            </a:r>
          </a:p>
        </p:txBody>
      </p:sp>
      <p:sp>
        <p:nvSpPr>
          <p:cNvPr id="7" name="Textplatzhalter 6"/>
          <p:cNvSpPr>
            <a:spLocks noGrp="1"/>
          </p:cNvSpPr>
          <p:nvPr>
            <p:ph type="body" sz="quarter" idx="10"/>
          </p:nvPr>
        </p:nvSpPr>
        <p:spPr>
          <a:xfrm>
            <a:off x="487681" y="365761"/>
            <a:ext cx="8222827" cy="1006969"/>
          </a:xfrm>
          <a:prstGeom prst="rect">
            <a:avLst/>
          </a:prstGeom>
        </p:spPr>
        <p:txBody>
          <a:bodyPr lIns="130046" tIns="65023" rIns="130046" bIns="65023"/>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25" r:id="rId1"/>
    <p:sldLayoutId id="2147483726" r:id="rId2"/>
    <p:sldLayoutId id="2147483721" r:id="rId3"/>
    <p:sldLayoutId id="2147483727" r:id="rId4"/>
    <p:sldLayoutId id="2147483728" r:id="rId5"/>
    <p:sldLayoutId id="2147483729" r:id="rId6"/>
    <p:sldLayoutId id="2147483722" r:id="rId7"/>
    <p:sldLayoutId id="2147483730" r:id="rId8"/>
    <p:sldLayoutId id="2147483731" r:id="rId9"/>
    <p:sldLayoutId id="2147483723" r:id="rId10"/>
    <p:sldLayoutId id="2147483724" r:id="rId11"/>
  </p:sldLayoutIdLst>
  <p:hf sldNum="0" hdr="0" ftr="0"/>
  <p:txStyles>
    <p:titleStyle>
      <a:lvl1pPr algn="ctr" rtl="0" eaLnBrk="0" fontAlgn="base" hangingPunct="0">
        <a:spcBef>
          <a:spcPct val="0"/>
        </a:spcBef>
        <a:spcAft>
          <a:spcPct val="0"/>
        </a:spcAft>
        <a:defRPr sz="6300">
          <a:solidFill>
            <a:schemeClr val="tx2"/>
          </a:solidFill>
          <a:latin typeface="+mj-lt"/>
          <a:ea typeface="+mj-ea"/>
          <a:cs typeface="+mj-cs"/>
        </a:defRPr>
      </a:lvl1pPr>
      <a:lvl2pPr algn="ctr" rtl="0" eaLnBrk="0" fontAlgn="base" hangingPunct="0">
        <a:spcBef>
          <a:spcPct val="0"/>
        </a:spcBef>
        <a:spcAft>
          <a:spcPct val="0"/>
        </a:spcAft>
        <a:defRPr sz="6300">
          <a:solidFill>
            <a:schemeClr val="tx2"/>
          </a:solidFill>
          <a:latin typeface="Calibri" pitchFamily="34" charset="0"/>
        </a:defRPr>
      </a:lvl2pPr>
      <a:lvl3pPr algn="ctr" rtl="0" eaLnBrk="0" fontAlgn="base" hangingPunct="0">
        <a:spcBef>
          <a:spcPct val="0"/>
        </a:spcBef>
        <a:spcAft>
          <a:spcPct val="0"/>
        </a:spcAft>
        <a:defRPr sz="6300">
          <a:solidFill>
            <a:schemeClr val="tx2"/>
          </a:solidFill>
          <a:latin typeface="Calibri" pitchFamily="34" charset="0"/>
        </a:defRPr>
      </a:lvl3pPr>
      <a:lvl4pPr algn="ctr" rtl="0" eaLnBrk="0" fontAlgn="base" hangingPunct="0">
        <a:spcBef>
          <a:spcPct val="0"/>
        </a:spcBef>
        <a:spcAft>
          <a:spcPct val="0"/>
        </a:spcAft>
        <a:defRPr sz="6300">
          <a:solidFill>
            <a:schemeClr val="tx2"/>
          </a:solidFill>
          <a:latin typeface="Calibri" pitchFamily="34" charset="0"/>
        </a:defRPr>
      </a:lvl4pPr>
      <a:lvl5pPr algn="ctr" rtl="0" eaLnBrk="0" fontAlgn="base" hangingPunct="0">
        <a:spcBef>
          <a:spcPct val="0"/>
        </a:spcBef>
        <a:spcAft>
          <a:spcPct val="0"/>
        </a:spcAft>
        <a:defRPr sz="6300">
          <a:solidFill>
            <a:schemeClr val="tx2"/>
          </a:solidFill>
          <a:latin typeface="Calibri" pitchFamily="34" charset="0"/>
        </a:defRPr>
      </a:lvl5pPr>
      <a:lvl6pPr marL="650230" algn="ctr" rtl="0" eaLnBrk="1" fontAlgn="base" hangingPunct="1">
        <a:spcBef>
          <a:spcPct val="0"/>
        </a:spcBef>
        <a:spcAft>
          <a:spcPct val="0"/>
        </a:spcAft>
        <a:defRPr sz="6300">
          <a:solidFill>
            <a:schemeClr val="tx2"/>
          </a:solidFill>
          <a:latin typeface="Arial" charset="0"/>
        </a:defRPr>
      </a:lvl6pPr>
      <a:lvl7pPr marL="1300460" algn="ctr" rtl="0" eaLnBrk="1" fontAlgn="base" hangingPunct="1">
        <a:spcBef>
          <a:spcPct val="0"/>
        </a:spcBef>
        <a:spcAft>
          <a:spcPct val="0"/>
        </a:spcAft>
        <a:defRPr sz="6300">
          <a:solidFill>
            <a:schemeClr val="tx2"/>
          </a:solidFill>
          <a:latin typeface="Arial" charset="0"/>
        </a:defRPr>
      </a:lvl7pPr>
      <a:lvl8pPr marL="1950690" algn="ctr" rtl="0" eaLnBrk="1" fontAlgn="base" hangingPunct="1">
        <a:spcBef>
          <a:spcPct val="0"/>
        </a:spcBef>
        <a:spcAft>
          <a:spcPct val="0"/>
        </a:spcAft>
        <a:defRPr sz="6300">
          <a:solidFill>
            <a:schemeClr val="tx2"/>
          </a:solidFill>
          <a:latin typeface="Arial" charset="0"/>
        </a:defRPr>
      </a:lvl8pPr>
      <a:lvl9pPr marL="2600919" algn="ctr" rtl="0" eaLnBrk="1" fontAlgn="base" hangingPunct="1">
        <a:spcBef>
          <a:spcPct val="0"/>
        </a:spcBef>
        <a:spcAft>
          <a:spcPct val="0"/>
        </a:spcAft>
        <a:defRPr sz="6300">
          <a:solidFill>
            <a:schemeClr val="tx2"/>
          </a:solidFill>
          <a:latin typeface="Arial" charset="0"/>
        </a:defRPr>
      </a:lvl9pPr>
    </p:titleStyle>
    <p:bodyStyle>
      <a:lvl1pPr marL="487363" indent="-487363" algn="l" rtl="0" eaLnBrk="0" fontAlgn="base" hangingPunct="0">
        <a:spcBef>
          <a:spcPct val="20000"/>
        </a:spcBef>
        <a:spcAft>
          <a:spcPct val="0"/>
        </a:spcAft>
        <a:buChar char="•"/>
        <a:defRPr sz="4600">
          <a:solidFill>
            <a:schemeClr val="tx1"/>
          </a:solidFill>
          <a:latin typeface="+mn-lt"/>
          <a:ea typeface="+mn-ea"/>
          <a:cs typeface="+mn-cs"/>
        </a:defRPr>
      </a:lvl1pPr>
      <a:lvl2pPr marL="1055688" indent="-404813" algn="l" rtl="0" eaLnBrk="0" fontAlgn="base" hangingPunct="0">
        <a:spcBef>
          <a:spcPct val="20000"/>
        </a:spcBef>
        <a:spcAft>
          <a:spcPct val="0"/>
        </a:spcAft>
        <a:buChar char="–"/>
        <a:defRPr sz="4000">
          <a:solidFill>
            <a:schemeClr val="tx1"/>
          </a:solidFill>
          <a:latin typeface="+mn-lt"/>
        </a:defRPr>
      </a:lvl2pPr>
      <a:lvl3pPr marL="1624013" indent="-323850" algn="l" rtl="0" eaLnBrk="0" fontAlgn="base" hangingPunct="0">
        <a:spcBef>
          <a:spcPct val="20000"/>
        </a:spcBef>
        <a:spcAft>
          <a:spcPct val="0"/>
        </a:spcAft>
        <a:buChar char="•"/>
        <a:defRPr sz="3400">
          <a:solidFill>
            <a:schemeClr val="tx1"/>
          </a:solidFill>
          <a:latin typeface="+mn-lt"/>
        </a:defRPr>
      </a:lvl3pPr>
      <a:lvl4pPr marL="2274888" indent="-323850" algn="l" rtl="0" eaLnBrk="0" fontAlgn="base" hangingPunct="0">
        <a:spcBef>
          <a:spcPct val="20000"/>
        </a:spcBef>
        <a:spcAft>
          <a:spcPct val="0"/>
        </a:spcAft>
        <a:buChar char="–"/>
        <a:defRPr sz="2800">
          <a:solidFill>
            <a:schemeClr val="tx1"/>
          </a:solidFill>
          <a:latin typeface="+mn-lt"/>
        </a:defRPr>
      </a:lvl4pPr>
      <a:lvl5pPr marL="2925763" indent="-323850" algn="l" rtl="0" eaLnBrk="0" fontAlgn="base" hangingPunct="0">
        <a:spcBef>
          <a:spcPct val="20000"/>
        </a:spcBef>
        <a:spcAft>
          <a:spcPct val="0"/>
        </a:spcAft>
        <a:buChar char="»"/>
        <a:defRPr sz="2800">
          <a:solidFill>
            <a:schemeClr val="tx1"/>
          </a:solidFill>
          <a:latin typeface="+mn-lt"/>
        </a:defRPr>
      </a:lvl5pPr>
      <a:lvl6pPr marL="3576264" indent="-325115" algn="l" rtl="0" eaLnBrk="1" fontAlgn="base" hangingPunct="1">
        <a:spcBef>
          <a:spcPct val="20000"/>
        </a:spcBef>
        <a:spcAft>
          <a:spcPct val="0"/>
        </a:spcAft>
        <a:buChar char="»"/>
        <a:defRPr sz="2800">
          <a:solidFill>
            <a:schemeClr val="tx1"/>
          </a:solidFill>
          <a:latin typeface="+mn-lt"/>
        </a:defRPr>
      </a:lvl6pPr>
      <a:lvl7pPr marL="4226494" indent="-325115" algn="l" rtl="0" eaLnBrk="1" fontAlgn="base" hangingPunct="1">
        <a:spcBef>
          <a:spcPct val="20000"/>
        </a:spcBef>
        <a:spcAft>
          <a:spcPct val="0"/>
        </a:spcAft>
        <a:buChar char="»"/>
        <a:defRPr sz="2800">
          <a:solidFill>
            <a:schemeClr val="tx1"/>
          </a:solidFill>
          <a:latin typeface="+mn-lt"/>
        </a:defRPr>
      </a:lvl7pPr>
      <a:lvl8pPr marL="4876724" indent="-325115" algn="l" rtl="0" eaLnBrk="1" fontAlgn="base" hangingPunct="1">
        <a:spcBef>
          <a:spcPct val="20000"/>
        </a:spcBef>
        <a:spcAft>
          <a:spcPct val="0"/>
        </a:spcAft>
        <a:buChar char="»"/>
        <a:defRPr sz="2800">
          <a:solidFill>
            <a:schemeClr val="tx1"/>
          </a:solidFill>
          <a:latin typeface="+mn-lt"/>
        </a:defRPr>
      </a:lvl8pPr>
      <a:lvl9pPr marL="5526954" indent="-325115" algn="l" rtl="0" eaLnBrk="1" fontAlgn="base" hangingPunct="1">
        <a:spcBef>
          <a:spcPct val="20000"/>
        </a:spcBef>
        <a:spcAft>
          <a:spcPct val="0"/>
        </a:spcAft>
        <a:buChar char="»"/>
        <a:defRPr sz="2800">
          <a:solidFill>
            <a:schemeClr val="tx1"/>
          </a:solidFill>
          <a:latin typeface="+mn-lt"/>
        </a:defRPr>
      </a:lvl9pPr>
    </p:bodyStyle>
    <p:otherStyle>
      <a:defPPr>
        <a:defRPr lang="de-DE"/>
      </a:defPPr>
      <a:lvl1pPr marL="0" algn="l" defTabSz="1300460" rtl="0" eaLnBrk="1" latinLnBrk="0" hangingPunct="1">
        <a:defRPr sz="2600" kern="1200">
          <a:solidFill>
            <a:schemeClr val="tx1"/>
          </a:solidFill>
          <a:latin typeface="+mn-lt"/>
          <a:ea typeface="+mn-ea"/>
          <a:cs typeface="+mn-cs"/>
        </a:defRPr>
      </a:lvl1pPr>
      <a:lvl2pPr marL="650230" algn="l" defTabSz="1300460" rtl="0" eaLnBrk="1" latinLnBrk="0" hangingPunct="1">
        <a:defRPr sz="2600" kern="1200">
          <a:solidFill>
            <a:schemeClr val="tx1"/>
          </a:solidFill>
          <a:latin typeface="+mn-lt"/>
          <a:ea typeface="+mn-ea"/>
          <a:cs typeface="+mn-cs"/>
        </a:defRPr>
      </a:lvl2pPr>
      <a:lvl3pPr marL="1300460" algn="l" defTabSz="1300460" rtl="0" eaLnBrk="1" latinLnBrk="0" hangingPunct="1">
        <a:defRPr sz="2600" kern="1200">
          <a:solidFill>
            <a:schemeClr val="tx1"/>
          </a:solidFill>
          <a:latin typeface="+mn-lt"/>
          <a:ea typeface="+mn-ea"/>
          <a:cs typeface="+mn-cs"/>
        </a:defRPr>
      </a:lvl3pPr>
      <a:lvl4pPr marL="1950690" algn="l" defTabSz="1300460" rtl="0" eaLnBrk="1" latinLnBrk="0" hangingPunct="1">
        <a:defRPr sz="2600" kern="1200">
          <a:solidFill>
            <a:schemeClr val="tx1"/>
          </a:solidFill>
          <a:latin typeface="+mn-lt"/>
          <a:ea typeface="+mn-ea"/>
          <a:cs typeface="+mn-cs"/>
        </a:defRPr>
      </a:lvl4pPr>
      <a:lvl5pPr marL="2600919" algn="l" defTabSz="1300460" rtl="0" eaLnBrk="1" latinLnBrk="0" hangingPunct="1">
        <a:defRPr sz="2600" kern="1200">
          <a:solidFill>
            <a:schemeClr val="tx1"/>
          </a:solidFill>
          <a:latin typeface="+mn-lt"/>
          <a:ea typeface="+mn-ea"/>
          <a:cs typeface="+mn-cs"/>
        </a:defRPr>
      </a:lvl5pPr>
      <a:lvl6pPr marL="3251149" algn="l" defTabSz="1300460" rtl="0" eaLnBrk="1" latinLnBrk="0" hangingPunct="1">
        <a:defRPr sz="2600" kern="1200">
          <a:solidFill>
            <a:schemeClr val="tx1"/>
          </a:solidFill>
          <a:latin typeface="+mn-lt"/>
          <a:ea typeface="+mn-ea"/>
          <a:cs typeface="+mn-cs"/>
        </a:defRPr>
      </a:lvl6pPr>
      <a:lvl7pPr marL="3901379" algn="l" defTabSz="1300460" rtl="0" eaLnBrk="1" latinLnBrk="0" hangingPunct="1">
        <a:defRPr sz="2600" kern="1200">
          <a:solidFill>
            <a:schemeClr val="tx1"/>
          </a:solidFill>
          <a:latin typeface="+mn-lt"/>
          <a:ea typeface="+mn-ea"/>
          <a:cs typeface="+mn-cs"/>
        </a:defRPr>
      </a:lvl7pPr>
      <a:lvl8pPr marL="4551609" algn="l" defTabSz="1300460" rtl="0" eaLnBrk="1" latinLnBrk="0" hangingPunct="1">
        <a:defRPr sz="2600" kern="1200">
          <a:solidFill>
            <a:schemeClr val="tx1"/>
          </a:solidFill>
          <a:latin typeface="+mn-lt"/>
          <a:ea typeface="+mn-ea"/>
          <a:cs typeface="+mn-cs"/>
        </a:defRPr>
      </a:lvl8pPr>
      <a:lvl9pPr marL="5201839" algn="l" defTabSz="130046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el 4"/>
          <p:cNvSpPr>
            <a:spLocks noGrp="1"/>
          </p:cNvSpPr>
          <p:nvPr>
            <p:ph type="title"/>
          </p:nvPr>
        </p:nvSpPr>
        <p:spPr bwMode="auto">
          <a:xfrm>
            <a:off x="492125" y="8087932"/>
            <a:ext cx="11053763" cy="1051305"/>
          </a:xfrm>
          <a:noFill/>
          <a:ln>
            <a:miter lim="800000"/>
            <a:headEnd/>
            <a:tailEnd/>
          </a:ln>
        </p:spPr>
        <p:txBody>
          <a:bodyPr vert="horz" wrap="square" numCol="1" anchorCtr="0" compatLnSpc="1">
            <a:prstTxWarp prst="textNoShape">
              <a:avLst/>
            </a:prstTxWarp>
          </a:bodyPr>
          <a:lstStyle/>
          <a:p>
            <a:pPr eaLnBrk="1" hangingPunct="1"/>
            <a:r>
              <a:rPr lang="de-DE" err="1" smtClean="0"/>
              <a:t>Chess</a:t>
            </a:r>
            <a:r>
              <a:rPr lang="de-DE" smtClean="0"/>
              <a:t> in 200 </a:t>
            </a:r>
            <a:r>
              <a:rPr lang="de-DE" err="1" smtClean="0"/>
              <a:t>lines</a:t>
            </a:r>
            <a:endParaRPr lang="en-US" smtClean="0"/>
          </a:p>
        </p:txBody>
      </p:sp>
      <p:sp>
        <p:nvSpPr>
          <p:cNvPr id="8195" name="Untertitel 2"/>
          <p:cNvSpPr>
            <a:spLocks noGrp="1"/>
          </p:cNvSpPr>
          <p:nvPr>
            <p:ph type="body" idx="1"/>
          </p:nvPr>
        </p:nvSpPr>
        <p:spPr bwMode="auto">
          <a:xfrm>
            <a:off x="485775" y="7173533"/>
            <a:ext cx="11053763" cy="954646"/>
          </a:xfrm>
          <a:noFill/>
          <a:ln>
            <a:miter lim="800000"/>
            <a:headEnd/>
            <a:tailEnd/>
          </a:ln>
        </p:spPr>
        <p:txBody>
          <a:bodyPr vert="horz" wrap="square" numCol="1" anchorCtr="0" compatLnSpc="1">
            <a:prstTxWarp prst="textNoShape">
              <a:avLst/>
            </a:prstTxWarp>
          </a:bodyPr>
          <a:lstStyle/>
          <a:p>
            <a:pPr eaLnBrk="1" hangingPunct="1"/>
            <a:r>
              <a:rPr lang="de-DE" err="1" smtClean="0"/>
              <a:t>October</a:t>
            </a:r>
            <a:r>
              <a:rPr lang="de-DE" smtClean="0"/>
              <a:t> 16th, 2017</a:t>
            </a:r>
          </a:p>
        </p:txBody>
      </p:sp>
      <p:sp>
        <p:nvSpPr>
          <p:cNvPr id="6" name="Textfeld 5"/>
          <p:cNvSpPr txBox="1"/>
          <p:nvPr/>
        </p:nvSpPr>
        <p:spPr>
          <a:xfrm>
            <a:off x="1249251" y="3080465"/>
            <a:ext cx="10547798" cy="3046988"/>
          </a:xfrm>
          <a:prstGeom prst="rect">
            <a:avLst/>
          </a:prstGeom>
          <a:noFill/>
        </p:spPr>
        <p:txBody>
          <a:bodyPr wrap="square" rtlCol="0">
            <a:spAutoFit/>
          </a:bodyPr>
          <a:lstStyle/>
          <a:p>
            <a:r>
              <a:rPr lang="en-US" sz="2000" i="1" smtClean="0"/>
              <a:t>“As </a:t>
            </a:r>
            <a:r>
              <a:rPr lang="en-US" sz="2000" i="1"/>
              <a:t>long as our hypothetical Blub programmer is looking down the power continuum, he knows he's looking down. Languages less powerful than Blub are obviously less powerful, because they're missing some feature he's used to. But when our hypothetical Blub programmer looks in the other direction, up the power continuum, he doesn't realize he's looking up. What he sees are merely weird languages. He probably considers them about equivalent in power to Blub, but with all this other hairy stuff thrown in as well. Blub is good enough for him, because he thinks in Blub</a:t>
            </a:r>
            <a:r>
              <a:rPr lang="en-US" sz="2000" i="1" smtClean="0"/>
              <a:t>.”</a:t>
            </a:r>
          </a:p>
          <a:p>
            <a:endParaRPr lang="en-US" sz="2000" i="1" smtClean="0"/>
          </a:p>
          <a:p>
            <a:pPr algn="r"/>
            <a:r>
              <a:rPr lang="en-US" sz="1600" smtClean="0">
                <a:latin typeface="Arial" panose="020B0604020202020204" pitchFamily="34" charset="0"/>
                <a:cs typeface="Arial" panose="020B0604020202020204" pitchFamily="34" charset="0"/>
              </a:rPr>
              <a:t>From the essay “Beating the Averages” by Paul Graham</a:t>
            </a:r>
          </a:p>
          <a:p>
            <a:pPr algn="r"/>
            <a:r>
              <a:rPr lang="en-US" sz="1600" smtClean="0">
                <a:latin typeface="Arial" panose="020B0604020202020204" pitchFamily="34" charset="0"/>
                <a:cs typeface="Arial" panose="020B0604020202020204" pitchFamily="34" charset="0"/>
              </a:rPr>
              <a:t>(Startup Millionaire, co-Founder of YCombinator)</a:t>
            </a:r>
            <a:endParaRPr lang="de-DE" sz="160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Features</a:t>
            </a:r>
          </a:p>
        </p:txBody>
      </p:sp>
      <p:sp>
        <p:nvSpPr>
          <p:cNvPr id="3" name="Rectangle 4"/>
          <p:cNvSpPr>
            <a:spLocks/>
          </p:cNvSpPr>
          <p:nvPr/>
        </p:nvSpPr>
        <p:spPr bwMode="auto">
          <a:xfrm>
            <a:off x="487362" y="1373188"/>
            <a:ext cx="10790237" cy="6680200"/>
          </a:xfrm>
          <a:prstGeom prst="rect">
            <a:avLst/>
          </a:prstGeom>
          <a:noFill/>
          <a:ln w="12700" cap="flat">
            <a:noFill/>
            <a:miter lim="800000"/>
            <a:headEnd type="none" w="med" len="med"/>
            <a:tailEnd type="none" w="med" len="med"/>
          </a:ln>
        </p:spPr>
        <p:txBody>
          <a:bodyPr lIns="0" tIns="0" rIns="0" bIns="0"/>
          <a:lstStyle/>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Infinite Lists, lazy evaluation, Producer-Consumer Model</a:t>
            </a:r>
            <a:endParaRPr lang="en-US" sz="2600">
              <a:solidFill>
                <a:srgbClr val="262626"/>
              </a:solidFill>
              <a:latin typeface="+mn-lt"/>
              <a:ea typeface="Gill Sans" charset="0"/>
              <a:cs typeface="Gill Sans" charset="0"/>
            </a:endParaRP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Profiling</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Central Library</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Compiler and Interpreter</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Full Programming at command line</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 Industrial Strength (Galois, …)</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Easy parallelization, Semaphores, …</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“If it typechecks, it works”</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Inspiring F#, Java, C#, …</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Every Monad is a DSL</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List Comprehension</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No null pointer</a:t>
            </a:r>
          </a:p>
          <a:p>
            <a:pPr marL="254000" indent="-254000">
              <a:lnSpc>
                <a:spcPct val="120000"/>
              </a:lnSpc>
              <a:spcBef>
                <a:spcPts val="1000"/>
              </a:spcBef>
              <a:buSzPct val="120000"/>
              <a:buFont typeface="Lucida Grande" charset="0"/>
              <a:buChar char="‣"/>
              <a:defRPr/>
            </a:pPr>
            <a:endParaRPr lang="en-US" sz="2600">
              <a:solidFill>
                <a:srgbClr val="262626"/>
              </a:solidFill>
              <a:latin typeface="+mn-lt"/>
              <a:ea typeface="Gill Sans" charset="0"/>
              <a:cs typeface="Gill Sans" charset="0"/>
            </a:endParaRPr>
          </a:p>
          <a:p>
            <a:pPr marL="254000" indent="-254000">
              <a:lnSpc>
                <a:spcPct val="120000"/>
              </a:lnSpc>
              <a:spcBef>
                <a:spcPts val="1000"/>
              </a:spcBef>
              <a:defRPr/>
            </a:pPr>
            <a:endParaRPr lang="en-US" sz="2600">
              <a:solidFill>
                <a:srgbClr val="262626"/>
              </a:solidFill>
              <a:latin typeface="+mn-lt"/>
              <a:ea typeface="Gill Sans" charset="0"/>
              <a:cs typeface="Gill Sans" charset="0"/>
            </a:endParaRPr>
          </a:p>
        </p:txBody>
      </p:sp>
    </p:spTree>
    <p:extLst>
      <p:ext uri="{BB962C8B-B14F-4D97-AF65-F5344CB8AC3E}">
        <p14:creationId xmlns:p14="http://schemas.microsoft.com/office/powerpoint/2010/main" val="3297322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So called “List Comprehension”</a:t>
            </a:r>
          </a:p>
        </p:txBody>
      </p:sp>
      <p:sp>
        <p:nvSpPr>
          <p:cNvPr id="3" name="Rectangle 4"/>
          <p:cNvSpPr>
            <a:spLocks/>
          </p:cNvSpPr>
          <p:nvPr/>
        </p:nvSpPr>
        <p:spPr bwMode="auto">
          <a:xfrm>
            <a:off x="487362" y="1438502"/>
            <a:ext cx="10790237" cy="3002869"/>
          </a:xfrm>
          <a:prstGeom prst="rect">
            <a:avLst/>
          </a:prstGeom>
          <a:noFill/>
          <a:ln w="12700" cap="flat">
            <a:noFill/>
            <a:miter lim="800000"/>
            <a:headEnd type="none" w="med" len="med"/>
            <a:tailEnd type="none" w="med" len="med"/>
          </a:ln>
        </p:spPr>
        <p:txBody>
          <a:bodyPr lIns="0" tIns="0" rIns="0" bIns="0"/>
          <a:lstStyle/>
          <a:p>
            <a:pPr>
              <a:lnSpc>
                <a:spcPct val="120000"/>
              </a:lnSpc>
              <a:spcBef>
                <a:spcPts val="1000"/>
              </a:spcBef>
              <a:buSzPct val="120000"/>
              <a:defRPr/>
            </a:pPr>
            <a:r>
              <a:rPr lang="en-US" sz="2600" smtClean="0">
                <a:solidFill>
                  <a:srgbClr val="262626"/>
                </a:solidFill>
                <a:latin typeface="+mn-lt"/>
                <a:ea typeface="Gill Sans" charset="0"/>
                <a:cs typeface="Gill Sans" charset="0"/>
              </a:rPr>
              <a:t>Task: </a:t>
            </a:r>
            <a:r>
              <a:rPr lang="en-US" sz="2600" smtClean="0">
                <a:solidFill>
                  <a:srgbClr val="262626"/>
                </a:solidFill>
                <a:latin typeface="+mn-lt"/>
                <a:ea typeface="Gill Sans" charset="0"/>
                <a:cs typeface="Gill Sans" charset="0"/>
              </a:rPr>
              <a:t>Enumerate all </a:t>
            </a:r>
            <a:r>
              <a:rPr lang="en-US" sz="2600" smtClean="0">
                <a:solidFill>
                  <a:srgbClr val="262626"/>
                </a:solidFill>
                <a:latin typeface="+mn-lt"/>
                <a:ea typeface="Gill Sans" charset="0"/>
                <a:cs typeface="Gill Sans" charset="0"/>
              </a:rPr>
              <a:t>prime Numbers up to 100!</a:t>
            </a:r>
          </a:p>
          <a:p>
            <a:pPr>
              <a:lnSpc>
                <a:spcPct val="120000"/>
              </a:lnSpc>
              <a:spcBef>
                <a:spcPts val="1000"/>
              </a:spcBef>
              <a:buSzPct val="120000"/>
              <a:defRPr/>
            </a:pPr>
            <a:endParaRPr lang="en-US" sz="2600">
              <a:solidFill>
                <a:srgbClr val="262626"/>
              </a:solidFill>
              <a:latin typeface="+mn-lt"/>
              <a:ea typeface="Gill Sans" charset="0"/>
              <a:cs typeface="Gill Sans" charset="0"/>
            </a:endParaRPr>
          </a:p>
          <a:p>
            <a:pPr>
              <a:lnSpc>
                <a:spcPct val="120000"/>
              </a:lnSpc>
              <a:spcBef>
                <a:spcPts val="1000"/>
              </a:spcBef>
              <a:buSzPct val="120000"/>
              <a:defRPr/>
            </a:pPr>
            <a:r>
              <a:rPr lang="en-US" sz="2600" i="1" smtClean="0">
                <a:solidFill>
                  <a:srgbClr val="262626"/>
                </a:solidFill>
                <a:latin typeface="+mn-lt"/>
                <a:ea typeface="Gill Sans" charset="0"/>
                <a:cs typeface="Gill Sans" charset="0"/>
              </a:rPr>
              <a:t>“Lets </a:t>
            </a:r>
            <a:r>
              <a:rPr lang="en-US" sz="2600" i="1" smtClean="0">
                <a:solidFill>
                  <a:srgbClr val="262626"/>
                </a:solidFill>
                <a:latin typeface="+mn-lt"/>
                <a:ea typeface="Gill Sans" charset="0"/>
                <a:cs typeface="Gill Sans" charset="0"/>
              </a:rPr>
              <a:t>compute the list of all numbers x where</a:t>
            </a:r>
          </a:p>
          <a:p>
            <a:pPr>
              <a:lnSpc>
                <a:spcPct val="120000"/>
              </a:lnSpc>
              <a:spcBef>
                <a:spcPts val="1000"/>
              </a:spcBef>
              <a:buSzPct val="120000"/>
              <a:defRPr/>
            </a:pPr>
            <a:r>
              <a:rPr lang="en-US" sz="2600" i="1" smtClean="0">
                <a:solidFill>
                  <a:srgbClr val="262626"/>
                </a:solidFill>
                <a:latin typeface="+mn-lt"/>
                <a:ea typeface="Gill Sans" charset="0"/>
                <a:cs typeface="Gill Sans" charset="0"/>
              </a:rPr>
              <a:t>x is between 2 and 100, </a:t>
            </a:r>
            <a:r>
              <a:rPr lang="en-US" sz="2600" i="1" smtClean="0">
                <a:solidFill>
                  <a:srgbClr val="262626"/>
                </a:solidFill>
                <a:latin typeface="+mn-lt"/>
                <a:ea typeface="Gill Sans" charset="0"/>
                <a:cs typeface="Gill Sans" charset="0"/>
              </a:rPr>
              <a:t>and all x are not dividable by 2 up to x-1.”</a:t>
            </a:r>
            <a:endParaRPr lang="en-US" sz="2600" i="1" smtClean="0">
              <a:solidFill>
                <a:srgbClr val="262626"/>
              </a:solidFill>
              <a:latin typeface="+mn-lt"/>
              <a:ea typeface="Gill Sans" charset="0"/>
              <a:cs typeface="Gill Sans" charset="0"/>
            </a:endParaRPr>
          </a:p>
          <a:p>
            <a:pPr>
              <a:lnSpc>
                <a:spcPct val="120000"/>
              </a:lnSpc>
              <a:spcBef>
                <a:spcPts val="1000"/>
              </a:spcBef>
              <a:buSzPct val="120000"/>
              <a:defRPr/>
            </a:pPr>
            <a:endParaRPr lang="en-US" sz="2600">
              <a:solidFill>
                <a:srgbClr val="262626"/>
              </a:solidFill>
              <a:latin typeface="+mn-lt"/>
              <a:ea typeface="Gill Sans" charset="0"/>
              <a:cs typeface="Gill Sans" charset="0"/>
            </a:endParaRPr>
          </a:p>
          <a:p>
            <a:pPr>
              <a:lnSpc>
                <a:spcPct val="120000"/>
              </a:lnSpc>
              <a:spcBef>
                <a:spcPts val="1000"/>
              </a:spcBef>
              <a:buSzPct val="120000"/>
              <a:defRPr/>
            </a:pPr>
            <a:endParaRPr lang="en-US" sz="2600" smtClean="0">
              <a:solidFill>
                <a:srgbClr val="262626"/>
              </a:solidFill>
              <a:latin typeface="+mn-lt"/>
              <a:ea typeface="Gill Sans" charset="0"/>
              <a:cs typeface="Gill Sans" charset="0"/>
            </a:endParaRPr>
          </a:p>
          <a:p>
            <a:pPr>
              <a:lnSpc>
                <a:spcPct val="120000"/>
              </a:lnSpc>
              <a:spcBef>
                <a:spcPts val="1000"/>
              </a:spcBef>
              <a:buSzPct val="120000"/>
              <a:defRPr/>
            </a:pPr>
            <a:endParaRPr lang="en-US" sz="2600" smtClean="0">
              <a:solidFill>
                <a:srgbClr val="262626"/>
              </a:solidFill>
              <a:latin typeface="+mn-lt"/>
              <a:ea typeface="Gill Sans" charset="0"/>
              <a:cs typeface="Gill Sans" charset="0"/>
            </a:endParaRPr>
          </a:p>
          <a:p>
            <a:pPr>
              <a:lnSpc>
                <a:spcPct val="120000"/>
              </a:lnSpc>
              <a:spcBef>
                <a:spcPts val="1000"/>
              </a:spcBef>
              <a:buSzPct val="120000"/>
              <a:defRPr/>
            </a:pPr>
            <a:endParaRPr lang="en-US" sz="2600">
              <a:solidFill>
                <a:srgbClr val="262626"/>
              </a:solidFill>
              <a:latin typeface="+mn-lt"/>
              <a:ea typeface="Gill Sans" charset="0"/>
              <a:cs typeface="Gill Sans" charset="0"/>
            </a:endParaRPr>
          </a:p>
          <a:p>
            <a:pPr>
              <a:lnSpc>
                <a:spcPct val="120000"/>
              </a:lnSpc>
              <a:spcBef>
                <a:spcPts val="1000"/>
              </a:spcBef>
              <a:buSzPct val="120000"/>
              <a:defRPr/>
            </a:pPr>
            <a:endParaRPr lang="en-US" sz="2600">
              <a:solidFill>
                <a:srgbClr val="262626"/>
              </a:solidFill>
              <a:latin typeface="+mn-lt"/>
              <a:ea typeface="Gill Sans" charset="0"/>
              <a:cs typeface="Gill Sans" charset="0"/>
            </a:endParaRPr>
          </a:p>
          <a:p>
            <a:pPr marL="254000" indent="-254000">
              <a:lnSpc>
                <a:spcPct val="120000"/>
              </a:lnSpc>
              <a:spcBef>
                <a:spcPts val="1000"/>
              </a:spcBef>
              <a:defRPr/>
            </a:pPr>
            <a:endParaRPr lang="en-US" sz="2600">
              <a:solidFill>
                <a:srgbClr val="262626"/>
              </a:solidFill>
              <a:latin typeface="+mn-lt"/>
              <a:ea typeface="Gill Sans" charset="0"/>
              <a:cs typeface="Gill Sans" charset="0"/>
            </a:endParaRPr>
          </a:p>
        </p:txBody>
      </p:sp>
      <p:sp>
        <p:nvSpPr>
          <p:cNvPr id="4" name="Textfeld 3"/>
          <p:cNvSpPr txBox="1"/>
          <p:nvPr/>
        </p:nvSpPr>
        <p:spPr>
          <a:xfrm>
            <a:off x="404057" y="5384199"/>
            <a:ext cx="8648521" cy="1015663"/>
          </a:xfrm>
          <a:prstGeom prst="rect">
            <a:avLst/>
          </a:prstGeom>
          <a:noFill/>
        </p:spPr>
        <p:txBody>
          <a:bodyPr wrap="none" rtlCol="0">
            <a:spAutoFit/>
          </a:bodyPr>
          <a:lstStyle/>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let </a:t>
            </a:r>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x </a:t>
            </a:r>
            <a:r>
              <a:rPr lang="en-US"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`notDivableBy</a:t>
            </a:r>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 </a:t>
            </a:r>
            <a:r>
              <a:rPr lang="en-US"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mod </a:t>
            </a:r>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x </a:t>
            </a:r>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 </a:t>
            </a:r>
            <a:r>
              <a:rPr lang="en-US"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0</a:t>
            </a:r>
          </a:p>
          <a:p>
            <a:r>
              <a:rPr lang="en-US"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in</a:t>
            </a:r>
          </a:p>
          <a:p>
            <a:r>
              <a:rPr lang="en-US"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x | x&lt;-[2..100</a:t>
            </a:r>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all (x `notDivableBy`) </a:t>
            </a:r>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[2..(x-1)] ]</a:t>
            </a:r>
            <a:endPar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p:txBody>
      </p:sp>
    </p:spTree>
    <p:extLst>
      <p:ext uri="{BB962C8B-B14F-4D97-AF65-F5344CB8AC3E}">
        <p14:creationId xmlns:p14="http://schemas.microsoft.com/office/powerpoint/2010/main" val="3971016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Lazy Evaluation</a:t>
            </a:r>
            <a:endParaRPr lang="en-US" smtClean="0"/>
          </a:p>
        </p:txBody>
      </p:sp>
      <p:sp>
        <p:nvSpPr>
          <p:cNvPr id="3" name="Rectangle 4"/>
          <p:cNvSpPr>
            <a:spLocks/>
          </p:cNvSpPr>
          <p:nvPr/>
        </p:nvSpPr>
        <p:spPr bwMode="auto">
          <a:xfrm>
            <a:off x="459569" y="1438502"/>
            <a:ext cx="10790237" cy="634998"/>
          </a:xfrm>
          <a:prstGeom prst="rect">
            <a:avLst/>
          </a:prstGeom>
          <a:noFill/>
          <a:ln w="12700" cap="flat">
            <a:noFill/>
            <a:miter lim="800000"/>
            <a:headEnd type="none" w="med" len="med"/>
            <a:tailEnd type="none" w="med" len="med"/>
          </a:ln>
        </p:spPr>
        <p:txBody>
          <a:bodyPr lIns="0" tIns="0" rIns="0" bIns="0"/>
          <a:lstStyle/>
          <a:p>
            <a:pPr>
              <a:lnSpc>
                <a:spcPct val="120000"/>
              </a:lnSpc>
              <a:spcBef>
                <a:spcPts val="1000"/>
              </a:spcBef>
              <a:buSzPct val="120000"/>
              <a:defRPr/>
            </a:pPr>
            <a:r>
              <a:rPr lang="en-US" sz="2600" smtClean="0">
                <a:solidFill>
                  <a:srgbClr val="262626"/>
                </a:solidFill>
                <a:latin typeface="+mn-lt"/>
                <a:ea typeface="Gill Sans" charset="0"/>
                <a:cs typeface="Gill Sans" charset="0"/>
              </a:rPr>
              <a:t>Evaluate only when needed</a:t>
            </a:r>
            <a:endParaRPr lang="en-US" sz="2600">
              <a:solidFill>
                <a:srgbClr val="262626"/>
              </a:solidFill>
              <a:latin typeface="+mn-lt"/>
              <a:ea typeface="Gill Sans" charset="0"/>
              <a:cs typeface="Gill Sans" charset="0"/>
            </a:endParaRPr>
          </a:p>
          <a:p>
            <a:pPr>
              <a:lnSpc>
                <a:spcPct val="120000"/>
              </a:lnSpc>
              <a:spcBef>
                <a:spcPts val="1000"/>
              </a:spcBef>
              <a:buSzPct val="120000"/>
              <a:defRPr/>
            </a:pPr>
            <a:endParaRPr lang="en-US" sz="2600" smtClean="0">
              <a:solidFill>
                <a:srgbClr val="262626"/>
              </a:solidFill>
              <a:latin typeface="+mn-lt"/>
              <a:ea typeface="Gill Sans" charset="0"/>
              <a:cs typeface="Gill Sans" charset="0"/>
            </a:endParaRPr>
          </a:p>
          <a:p>
            <a:pPr>
              <a:lnSpc>
                <a:spcPct val="120000"/>
              </a:lnSpc>
              <a:spcBef>
                <a:spcPts val="1000"/>
              </a:spcBef>
              <a:buSzPct val="120000"/>
              <a:defRPr/>
            </a:pPr>
            <a:endParaRPr lang="en-US" sz="2600" smtClean="0">
              <a:solidFill>
                <a:srgbClr val="262626"/>
              </a:solidFill>
              <a:latin typeface="+mn-lt"/>
              <a:ea typeface="Gill Sans" charset="0"/>
              <a:cs typeface="Gill Sans" charset="0"/>
            </a:endParaRPr>
          </a:p>
          <a:p>
            <a:pPr>
              <a:lnSpc>
                <a:spcPct val="120000"/>
              </a:lnSpc>
              <a:spcBef>
                <a:spcPts val="1000"/>
              </a:spcBef>
              <a:buSzPct val="120000"/>
              <a:defRPr/>
            </a:pPr>
            <a:endParaRPr lang="en-US" sz="2600">
              <a:solidFill>
                <a:srgbClr val="262626"/>
              </a:solidFill>
              <a:latin typeface="+mn-lt"/>
              <a:ea typeface="Gill Sans" charset="0"/>
              <a:cs typeface="Gill Sans" charset="0"/>
            </a:endParaRPr>
          </a:p>
          <a:p>
            <a:pPr>
              <a:lnSpc>
                <a:spcPct val="120000"/>
              </a:lnSpc>
              <a:spcBef>
                <a:spcPts val="1000"/>
              </a:spcBef>
              <a:buSzPct val="120000"/>
              <a:defRPr/>
            </a:pPr>
            <a:endParaRPr lang="en-US" sz="2600">
              <a:solidFill>
                <a:srgbClr val="262626"/>
              </a:solidFill>
              <a:latin typeface="+mn-lt"/>
              <a:ea typeface="Gill Sans" charset="0"/>
              <a:cs typeface="Gill Sans" charset="0"/>
            </a:endParaRPr>
          </a:p>
          <a:p>
            <a:pPr marL="254000" indent="-254000">
              <a:lnSpc>
                <a:spcPct val="120000"/>
              </a:lnSpc>
              <a:spcBef>
                <a:spcPts val="1000"/>
              </a:spcBef>
              <a:defRPr/>
            </a:pPr>
            <a:endParaRPr lang="en-US" sz="2600">
              <a:solidFill>
                <a:srgbClr val="262626"/>
              </a:solidFill>
              <a:latin typeface="+mn-lt"/>
              <a:ea typeface="Gill Sans" charset="0"/>
              <a:cs typeface="Gill Sans" charset="0"/>
            </a:endParaRPr>
          </a:p>
        </p:txBody>
      </p:sp>
    </p:spTree>
    <p:extLst>
      <p:ext uri="{BB962C8B-B14F-4D97-AF65-F5344CB8AC3E}">
        <p14:creationId xmlns:p14="http://schemas.microsoft.com/office/powerpoint/2010/main" val="2071722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Shell Hacking</a:t>
            </a:r>
            <a:endParaRPr lang="en-US" smtClean="0"/>
          </a:p>
        </p:txBody>
      </p:sp>
      <p:sp>
        <p:nvSpPr>
          <p:cNvPr id="2" name="AutoShape 2" descr="Bildergebnis für haskell brooks curry"/>
          <p:cNvSpPr>
            <a:spLocks noChangeAspect="1" noChangeArrowheads="1"/>
          </p:cNvSpPr>
          <p:nvPr/>
        </p:nvSpPr>
        <p:spPr bwMode="auto">
          <a:xfrm>
            <a:off x="155575" y="-731838"/>
            <a:ext cx="1228725" cy="1524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 name="Textfeld 5"/>
          <p:cNvSpPr txBox="1"/>
          <p:nvPr/>
        </p:nvSpPr>
        <p:spPr>
          <a:xfrm>
            <a:off x="1563155" y="1701544"/>
            <a:ext cx="3578224" cy="2246769"/>
          </a:xfrm>
          <a:prstGeom prst="rect">
            <a:avLst/>
          </a:prstGeom>
          <a:solidFill>
            <a:schemeClr val="bg2">
              <a:lumMod val="40000"/>
              <a:lumOff val="60000"/>
            </a:schemeClr>
          </a:solidFill>
        </p:spPr>
        <p:txBody>
          <a:bodyPr wrap="none" rtlCol="0">
            <a:spAutoFit/>
          </a:bodyPr>
          <a:lstStyle/>
          <a:p>
            <a:r>
              <a:rPr lang="en-US" sz="1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In chess, two players</a:t>
            </a:r>
          </a:p>
          <a:p>
            <a:endParaRPr lang="en-US" sz="14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1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&gt; data Colour = White | Black</a:t>
            </a:r>
          </a:p>
          <a:p>
            <a:r>
              <a:rPr lang="en-US" sz="1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&gt; 	deriving </a:t>
            </a:r>
            <a:r>
              <a:rPr lang="en-US" sz="1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r>
              <a:rPr lang="en-US" sz="1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Show,Eq,Enum)</a:t>
            </a:r>
            <a:endParaRPr lang="en-US" sz="14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1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&gt; instance Hashable Colour</a:t>
            </a:r>
          </a:p>
          <a:p>
            <a:endParaRPr lang="en-US" sz="14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1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are taking turns</a:t>
            </a:r>
          </a:p>
          <a:p>
            <a:endParaRPr lang="en-US" sz="14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1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&gt; nextColour White = Black</a:t>
            </a:r>
          </a:p>
          <a:p>
            <a:r>
              <a:rPr lang="en-US" sz="1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&gt; nextColour Black = White</a:t>
            </a:r>
          </a:p>
        </p:txBody>
      </p:sp>
      <p:sp>
        <p:nvSpPr>
          <p:cNvPr id="7" name="Textfeld 6"/>
          <p:cNvSpPr txBox="1"/>
          <p:nvPr/>
        </p:nvSpPr>
        <p:spPr>
          <a:xfrm>
            <a:off x="7511047" y="1701543"/>
            <a:ext cx="3578224" cy="2246769"/>
          </a:xfrm>
          <a:prstGeom prst="rect">
            <a:avLst/>
          </a:prstGeom>
          <a:solidFill>
            <a:schemeClr val="bg2">
              <a:lumMod val="40000"/>
              <a:lumOff val="60000"/>
            </a:schemeClr>
          </a:solidFill>
        </p:spPr>
        <p:txBody>
          <a:bodyPr wrap="none" rtlCol="0">
            <a:spAutoFit/>
          </a:bodyPr>
          <a:lstStyle/>
          <a:p>
            <a:r>
              <a:rPr lang="en-US" sz="1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In </a:t>
            </a:r>
            <a:r>
              <a:rPr lang="en-US" sz="1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chess, two players</a:t>
            </a:r>
          </a:p>
          <a:p>
            <a:endParaRPr lang="en-US" sz="14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1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data </a:t>
            </a:r>
            <a:r>
              <a:rPr lang="en-US" sz="1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Colour = White | Black</a:t>
            </a:r>
          </a:p>
          <a:p>
            <a:r>
              <a:rPr lang="en-US" sz="1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deriving </a:t>
            </a:r>
            <a:r>
              <a:rPr lang="en-US" sz="1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r>
              <a:rPr lang="en-US" sz="1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Show,Eq,Enum)</a:t>
            </a:r>
            <a:endParaRPr lang="en-US" sz="14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1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instance </a:t>
            </a:r>
            <a:r>
              <a:rPr lang="en-US" sz="1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Hashable Colour</a:t>
            </a:r>
          </a:p>
          <a:p>
            <a:endParaRPr lang="en-US" sz="14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1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are </a:t>
            </a:r>
            <a:r>
              <a:rPr lang="en-US" sz="1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taking turns</a:t>
            </a:r>
          </a:p>
          <a:p>
            <a:endParaRPr lang="en-US" sz="14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1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nextColour </a:t>
            </a:r>
            <a:r>
              <a:rPr lang="en-US" sz="1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White = Black</a:t>
            </a:r>
          </a:p>
          <a:p>
            <a:r>
              <a:rPr lang="en-US" sz="14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nextColour </a:t>
            </a:r>
            <a:r>
              <a:rPr lang="en-US" sz="14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Black = White</a:t>
            </a:r>
          </a:p>
        </p:txBody>
      </p:sp>
      <p:sp>
        <p:nvSpPr>
          <p:cNvPr id="3" name="Pfeil nach rechts 2"/>
          <p:cNvSpPr/>
          <p:nvPr/>
        </p:nvSpPr>
        <p:spPr>
          <a:xfrm>
            <a:off x="5847008" y="2524259"/>
            <a:ext cx="850006" cy="4507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extfeld 3"/>
          <p:cNvSpPr txBox="1"/>
          <p:nvPr/>
        </p:nvSpPr>
        <p:spPr>
          <a:xfrm>
            <a:off x="155575" y="4697055"/>
            <a:ext cx="12849225" cy="2308324"/>
          </a:xfrm>
          <a:prstGeom prst="rect">
            <a:avLst/>
          </a:prstGeom>
          <a:noFill/>
        </p:spPr>
        <p:txBody>
          <a:bodyPr wrap="square" rtlCol="0">
            <a:spAutoFit/>
          </a:bodyPr>
          <a:lstStyle/>
          <a:p>
            <a:r>
              <a:rPr lang="de-DE" sz="2400">
                <a:solidFill>
                  <a:schemeClr val="accent1">
                    <a:lumMod val="50000"/>
                  </a:schemeClr>
                </a:solidFill>
                <a:latin typeface="Agency FB" panose="020B0503020202020204" pitchFamily="34" charset="0"/>
                <a:cs typeface="Courier New" panose="02070309020205020404" pitchFamily="49" charset="0"/>
              </a:rPr>
              <a:t>GHCi, version 8.0.2: http://www.haskell.org/ghc/  :? for help</a:t>
            </a:r>
          </a:p>
          <a:p>
            <a:r>
              <a:rPr lang="de-DE" sz="2400">
                <a:solidFill>
                  <a:schemeClr val="accent1">
                    <a:lumMod val="50000"/>
                  </a:schemeClr>
                </a:solidFill>
                <a:latin typeface="Agency FB" panose="020B0503020202020204" pitchFamily="34" charset="0"/>
                <a:cs typeface="Courier New" panose="02070309020205020404" pitchFamily="49" charset="0"/>
              </a:rPr>
              <a:t>Prelude&gt;</a:t>
            </a:r>
            <a:r>
              <a:rPr lang="de-DE" sz="2400">
                <a:latin typeface="Agency FB" panose="020B0503020202020204" pitchFamily="34" charset="0"/>
                <a:cs typeface="Courier New" panose="02070309020205020404" pitchFamily="49" charset="0"/>
              </a:rPr>
              <a:t> f &lt;- readFile "lit.txt"</a:t>
            </a:r>
          </a:p>
          <a:p>
            <a:r>
              <a:rPr lang="de-DE" sz="2400" smtClean="0">
                <a:solidFill>
                  <a:schemeClr val="accent1">
                    <a:lumMod val="50000"/>
                  </a:schemeClr>
                </a:solidFill>
                <a:latin typeface="Agency FB" panose="020B0503020202020204" pitchFamily="34" charset="0"/>
                <a:cs typeface="Courier New" panose="02070309020205020404" pitchFamily="49" charset="0"/>
              </a:rPr>
              <a:t>Prelude&gt;</a:t>
            </a:r>
            <a:r>
              <a:rPr lang="de-DE" sz="2400" smtClean="0">
                <a:latin typeface="Agency FB" panose="020B0503020202020204" pitchFamily="34" charset="0"/>
                <a:cs typeface="Courier New" panose="02070309020205020404" pitchFamily="49" charset="0"/>
              </a:rPr>
              <a:t> </a:t>
            </a:r>
            <a:r>
              <a:rPr lang="de-DE" sz="2400">
                <a:latin typeface="Agency FB" panose="020B0503020202020204" pitchFamily="34" charset="0"/>
                <a:cs typeface="Courier New" panose="02070309020205020404" pitchFamily="49" charset="0"/>
              </a:rPr>
              <a:t>import Data.List</a:t>
            </a:r>
          </a:p>
          <a:p>
            <a:r>
              <a:rPr lang="de-DE" sz="2400">
                <a:solidFill>
                  <a:schemeClr val="accent1">
                    <a:lumMod val="50000"/>
                  </a:schemeClr>
                </a:solidFill>
                <a:latin typeface="Agency FB" panose="020B0503020202020204" pitchFamily="34" charset="0"/>
                <a:cs typeface="Courier New" panose="02070309020205020404" pitchFamily="49" charset="0"/>
              </a:rPr>
              <a:t>Prelude </a:t>
            </a:r>
            <a:r>
              <a:rPr lang="de-DE" sz="2400" smtClean="0">
                <a:solidFill>
                  <a:schemeClr val="accent1">
                    <a:lumMod val="50000"/>
                  </a:schemeClr>
                </a:solidFill>
                <a:latin typeface="Agency FB" panose="020B0503020202020204" pitchFamily="34" charset="0"/>
                <a:cs typeface="Courier New" panose="02070309020205020404" pitchFamily="49" charset="0"/>
              </a:rPr>
              <a:t>Data.List</a:t>
            </a:r>
            <a:r>
              <a:rPr lang="de-DE" sz="2400">
                <a:solidFill>
                  <a:schemeClr val="accent1">
                    <a:lumMod val="50000"/>
                  </a:schemeClr>
                </a:solidFill>
                <a:latin typeface="Agency FB" panose="020B0503020202020204" pitchFamily="34" charset="0"/>
                <a:cs typeface="Courier New" panose="02070309020205020404" pitchFamily="49" charset="0"/>
              </a:rPr>
              <a:t>&gt;</a:t>
            </a:r>
            <a:r>
              <a:rPr lang="de-DE" sz="2400">
                <a:latin typeface="Agency FB" panose="020B0503020202020204" pitchFamily="34" charset="0"/>
                <a:cs typeface="Courier New" panose="02070309020205020404" pitchFamily="49" charset="0"/>
              </a:rPr>
              <a:t> data Line = Code String | </a:t>
            </a:r>
            <a:r>
              <a:rPr lang="de-DE" sz="2400">
                <a:latin typeface="Agency FB" panose="020B0503020202020204" pitchFamily="34" charset="0"/>
                <a:cs typeface="Courier New" panose="02070309020205020404" pitchFamily="49" charset="0"/>
              </a:rPr>
              <a:t>Other </a:t>
            </a:r>
            <a:r>
              <a:rPr lang="de-DE" sz="2400" smtClean="0">
                <a:latin typeface="Agency FB" panose="020B0503020202020204" pitchFamily="34" charset="0"/>
                <a:cs typeface="Courier New" panose="02070309020205020404" pitchFamily="49" charset="0"/>
              </a:rPr>
              <a:t>String</a:t>
            </a:r>
            <a:endParaRPr lang="de-DE" sz="2400">
              <a:latin typeface="Agency FB" panose="020B0503020202020204" pitchFamily="34" charset="0"/>
              <a:cs typeface="Courier New" panose="02070309020205020404" pitchFamily="49" charset="0"/>
            </a:endParaRPr>
          </a:p>
          <a:p>
            <a:r>
              <a:rPr lang="de-DE" sz="2400">
                <a:solidFill>
                  <a:schemeClr val="accent1">
                    <a:lumMod val="50000"/>
                  </a:schemeClr>
                </a:solidFill>
                <a:latin typeface="Agency FB" panose="020B0503020202020204" pitchFamily="34" charset="0"/>
                <a:cs typeface="Courier New" panose="02070309020205020404" pitchFamily="49" charset="0"/>
              </a:rPr>
              <a:t>Prelude </a:t>
            </a:r>
            <a:r>
              <a:rPr lang="de-DE" sz="2400" smtClean="0">
                <a:solidFill>
                  <a:schemeClr val="accent1">
                    <a:lumMod val="50000"/>
                  </a:schemeClr>
                </a:solidFill>
                <a:latin typeface="Agency FB" panose="020B0503020202020204" pitchFamily="34" charset="0"/>
                <a:cs typeface="Courier New" panose="02070309020205020404" pitchFamily="49" charset="0"/>
              </a:rPr>
              <a:t>Data.List</a:t>
            </a:r>
            <a:r>
              <a:rPr lang="de-DE" sz="2400">
                <a:solidFill>
                  <a:schemeClr val="accent1">
                    <a:lumMod val="50000"/>
                  </a:schemeClr>
                </a:solidFill>
                <a:latin typeface="Agency FB" panose="020B0503020202020204" pitchFamily="34" charset="0"/>
                <a:cs typeface="Courier New" panose="02070309020205020404" pitchFamily="49" charset="0"/>
              </a:rPr>
              <a:t>&gt;</a:t>
            </a:r>
            <a:r>
              <a:rPr lang="de-DE" sz="2400">
                <a:latin typeface="Agency FB" panose="020B0503020202020204" pitchFamily="34" charset="0"/>
                <a:cs typeface="Courier New" panose="02070309020205020404" pitchFamily="49" charset="0"/>
              </a:rPr>
              <a:t> let ls = map (\ l -&gt; if "&gt; " `isPrefixOf` l then Code l else Other l) $ lines f</a:t>
            </a:r>
          </a:p>
          <a:p>
            <a:r>
              <a:rPr lang="de-DE" sz="2400">
                <a:solidFill>
                  <a:schemeClr val="accent1">
                    <a:lumMod val="50000"/>
                  </a:schemeClr>
                </a:solidFill>
                <a:latin typeface="Agency FB" panose="020B0503020202020204" pitchFamily="34" charset="0"/>
                <a:cs typeface="Courier New" panose="02070309020205020404" pitchFamily="49" charset="0"/>
              </a:rPr>
              <a:t>Prelude </a:t>
            </a:r>
            <a:r>
              <a:rPr lang="de-DE" sz="2400" smtClean="0">
                <a:solidFill>
                  <a:schemeClr val="accent1">
                    <a:lumMod val="50000"/>
                  </a:schemeClr>
                </a:solidFill>
                <a:latin typeface="Agency FB" panose="020B0503020202020204" pitchFamily="34" charset="0"/>
                <a:cs typeface="Courier New" panose="02070309020205020404" pitchFamily="49" charset="0"/>
              </a:rPr>
              <a:t>Data.List</a:t>
            </a:r>
            <a:r>
              <a:rPr lang="de-DE" sz="2400">
                <a:solidFill>
                  <a:schemeClr val="accent1">
                    <a:lumMod val="50000"/>
                  </a:schemeClr>
                </a:solidFill>
                <a:latin typeface="Agency FB" panose="020B0503020202020204" pitchFamily="34" charset="0"/>
                <a:cs typeface="Courier New" panose="02070309020205020404" pitchFamily="49" charset="0"/>
              </a:rPr>
              <a:t>&gt;</a:t>
            </a:r>
            <a:r>
              <a:rPr lang="de-DE" sz="2400">
                <a:latin typeface="Agency FB" panose="020B0503020202020204" pitchFamily="34" charset="0"/>
                <a:cs typeface="Courier New" panose="02070309020205020404" pitchFamily="49" charset="0"/>
              </a:rPr>
              <a:t> writeFile "unlit.hs" $ </a:t>
            </a:r>
            <a:r>
              <a:rPr lang="de-DE" sz="2400">
                <a:latin typeface="Agency FB" panose="020B0503020202020204" pitchFamily="34" charset="0"/>
                <a:cs typeface="Courier New" panose="02070309020205020404" pitchFamily="49" charset="0"/>
              </a:rPr>
              <a:t>unlines </a:t>
            </a:r>
            <a:r>
              <a:rPr lang="de-DE" sz="2400" smtClean="0">
                <a:latin typeface="Agency FB" panose="020B0503020202020204" pitchFamily="34" charset="0"/>
                <a:cs typeface="Courier New" panose="02070309020205020404" pitchFamily="49" charset="0"/>
              </a:rPr>
              <a:t>$ map </a:t>
            </a:r>
            <a:r>
              <a:rPr lang="de-DE" sz="2400">
                <a:latin typeface="Agency FB" panose="020B0503020202020204" pitchFamily="34" charset="0"/>
                <a:cs typeface="Courier New" panose="02070309020205020404" pitchFamily="49" charset="0"/>
              </a:rPr>
              <a:t>(\l -&gt; case l of Code s -&gt; drop 2 s; Other s -&gt; if null s then s else "-- "++s) ls</a:t>
            </a:r>
            <a:endParaRPr lang="de-DE" sz="2400" dirty="0" err="1" smtClean="0">
              <a:latin typeface="Agency FB" panose="020B0503020202020204" pitchFamily="34" charset="0"/>
              <a:cs typeface="Courier New" panose="02070309020205020404" pitchFamily="49" charset="0"/>
            </a:endParaRPr>
          </a:p>
        </p:txBody>
      </p:sp>
    </p:spTree>
    <p:extLst>
      <p:ext uri="{BB962C8B-B14F-4D97-AF65-F5344CB8AC3E}">
        <p14:creationId xmlns:p14="http://schemas.microsoft.com/office/powerpoint/2010/main" val="1358739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Coverage Comparison for TI</a:t>
            </a:r>
            <a:endParaRPr lang="en-US" smtClean="0"/>
          </a:p>
        </p:txBody>
      </p:sp>
      <p:sp>
        <p:nvSpPr>
          <p:cNvPr id="2" name="AutoShape 2" descr="Bildergebnis für haskell brooks curry"/>
          <p:cNvSpPr>
            <a:spLocks noChangeAspect="1" noChangeArrowheads="1"/>
          </p:cNvSpPr>
          <p:nvPr/>
        </p:nvSpPr>
        <p:spPr bwMode="auto">
          <a:xfrm>
            <a:off x="155575" y="-731838"/>
            <a:ext cx="1228725" cy="1524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Tree>
    <p:extLst>
      <p:ext uri="{BB962C8B-B14F-4D97-AF65-F5344CB8AC3E}">
        <p14:creationId xmlns:p14="http://schemas.microsoft.com/office/powerpoint/2010/main" val="768308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TAL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1315" y="4508837"/>
            <a:ext cx="7927617" cy="4915127"/>
          </a:xfrm>
          <a:prstGeom prst="rect">
            <a:avLst/>
          </a:prstGeom>
          <a:noFill/>
          <a:extLst>
            <a:ext uri="{909E8E84-426E-40DD-AFC4-6F175D3DCCD1}">
              <a14:hiddenFill xmlns:a14="http://schemas.microsoft.com/office/drawing/2010/main">
                <a:solidFill>
                  <a:srgbClr val="FFFFFF"/>
                </a:solidFill>
              </a14:hiddenFill>
            </a:ext>
          </a:extLst>
        </p:spPr>
      </p:pic>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When </a:t>
            </a:r>
            <a:r>
              <a:rPr lang="en-US" u="sng" smtClean="0"/>
              <a:t>not</a:t>
            </a:r>
            <a:r>
              <a:rPr lang="en-US" smtClean="0"/>
              <a:t> to use Haskell</a:t>
            </a:r>
          </a:p>
        </p:txBody>
      </p:sp>
      <p:sp>
        <p:nvSpPr>
          <p:cNvPr id="3" name="Rectangle 4"/>
          <p:cNvSpPr>
            <a:spLocks/>
          </p:cNvSpPr>
          <p:nvPr/>
        </p:nvSpPr>
        <p:spPr bwMode="auto">
          <a:xfrm>
            <a:off x="443819" y="1373188"/>
            <a:ext cx="10790237" cy="6680200"/>
          </a:xfrm>
          <a:prstGeom prst="rect">
            <a:avLst/>
          </a:prstGeom>
          <a:noFill/>
          <a:ln w="12700" cap="flat">
            <a:noFill/>
            <a:miter lim="800000"/>
            <a:headEnd type="none" w="med" len="med"/>
            <a:tailEnd type="none" w="med" len="med"/>
          </a:ln>
        </p:spPr>
        <p:txBody>
          <a:bodyPr lIns="0" tIns="0" rIns="0" bIns="0"/>
          <a:lstStyle/>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Tight Realtime properties required</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Very low level problem (machine oriented)</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In conservative and laggard enviroment</a:t>
            </a:r>
            <a:br>
              <a:rPr lang="en-US" sz="2600" smtClean="0">
                <a:solidFill>
                  <a:srgbClr val="262626"/>
                </a:solidFill>
                <a:latin typeface="+mn-lt"/>
                <a:ea typeface="Gill Sans" charset="0"/>
                <a:cs typeface="Gill Sans" charset="0"/>
              </a:rPr>
            </a:br>
            <a:r>
              <a:rPr lang="en-US" sz="2600" smtClean="0">
                <a:solidFill>
                  <a:srgbClr val="262626"/>
                </a:solidFill>
                <a:latin typeface="+mn-lt"/>
                <a:ea typeface="Gill Sans" charset="0"/>
                <a:cs typeface="Gill Sans" charset="0"/>
              </a:rPr>
              <a:t>(e.g. personal, political reasons):</a:t>
            </a:r>
          </a:p>
          <a:p>
            <a:pPr marL="254000" indent="-254000">
              <a:lnSpc>
                <a:spcPct val="120000"/>
              </a:lnSpc>
              <a:spcBef>
                <a:spcPts val="1000"/>
              </a:spcBef>
              <a:buSzPct val="120000"/>
              <a:buFont typeface="Lucida Grande" charset="0"/>
              <a:buChar char="‣"/>
              <a:defRPr/>
            </a:pPr>
            <a:endParaRPr lang="en-US" sz="2600">
              <a:solidFill>
                <a:srgbClr val="262626"/>
              </a:solidFill>
              <a:latin typeface="+mn-lt"/>
              <a:ea typeface="Gill Sans" charset="0"/>
              <a:cs typeface="Gill Sans" charset="0"/>
            </a:endParaRPr>
          </a:p>
          <a:p>
            <a:pPr marL="254000" indent="-254000">
              <a:lnSpc>
                <a:spcPct val="120000"/>
              </a:lnSpc>
              <a:spcBef>
                <a:spcPts val="1000"/>
              </a:spcBef>
              <a:defRPr/>
            </a:pPr>
            <a:endParaRPr lang="en-US" sz="2600">
              <a:solidFill>
                <a:srgbClr val="262626"/>
              </a:solidFill>
              <a:latin typeface="+mn-lt"/>
              <a:ea typeface="Gill Sans" charset="0"/>
              <a:cs typeface="Gill Sans" charset="0"/>
            </a:endParaRPr>
          </a:p>
        </p:txBody>
      </p:sp>
      <p:pic>
        <p:nvPicPr>
          <p:cNvPr id="3079" name="Picture 7" descr="C:\Users\3t\AppData\Local\Microsoft\Windows\Temporary Internet Files\Content.IE5\OFIS4223\1169px-Achtung.svg[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9429" y="309883"/>
            <a:ext cx="2729359" cy="2390816"/>
          </a:xfrm>
          <a:prstGeom prst="rect">
            <a:avLst/>
          </a:prstGeom>
          <a:noFill/>
          <a:extLst>
            <a:ext uri="{909E8E84-426E-40DD-AFC4-6F175D3DCCD1}">
              <a14:hiddenFill xmlns:a14="http://schemas.microsoft.com/office/drawing/2010/main">
                <a:solidFill>
                  <a:srgbClr val="FFFFFF"/>
                </a:solidFill>
              </a14:hiddenFill>
            </a:ext>
          </a:extLst>
        </p:spPr>
      </p:pic>
      <p:sp>
        <p:nvSpPr>
          <p:cNvPr id="2" name="Rechteck 1"/>
          <p:cNvSpPr/>
          <p:nvPr/>
        </p:nvSpPr>
        <p:spPr>
          <a:xfrm>
            <a:off x="6648038" y="4914900"/>
            <a:ext cx="3963809" cy="3138488"/>
          </a:xfrm>
          <a:prstGeom prst="rect">
            <a:avLst/>
          </a:prstGeom>
          <a:blipFill dpi="0" rotWithShape="1">
            <a:blip r:embed="rId4">
              <a:alphaModFix amt="30000"/>
            </a:blip>
            <a:srcRect/>
            <a:stretch>
              <a:fillRect/>
            </a:stretch>
          </a:blip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 name="Gerade Verbindung mit Pfeil 8"/>
          <p:cNvCxnSpPr>
            <a:endCxn id="3078" idx="0"/>
          </p:cNvCxnSpPr>
          <p:nvPr/>
        </p:nvCxnSpPr>
        <p:spPr>
          <a:xfrm>
            <a:off x="5115375" y="3145987"/>
            <a:ext cx="1409749" cy="136285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7020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rrowheads="1"/>
          </p:cNvPicPr>
          <p:nvPr/>
        </p:nvPicPr>
        <p:blipFill>
          <a:blip r:embed="rId2" cstate="print"/>
          <a:srcRect/>
          <a:stretch>
            <a:fillRect/>
          </a:stretch>
        </p:blipFill>
        <p:spPr bwMode="auto">
          <a:xfrm>
            <a:off x="461963" y="1608138"/>
            <a:ext cx="5689600" cy="7340600"/>
          </a:xfrm>
          <a:prstGeom prst="rect">
            <a:avLst/>
          </a:prstGeom>
          <a:noFill/>
          <a:ln w="12700">
            <a:noFill/>
            <a:miter lim="800000"/>
            <a:headEnd/>
            <a:tailEnd/>
          </a:ln>
        </p:spPr>
      </p:pic>
      <p:sp>
        <p:nvSpPr>
          <p:cNvPr id="4" name="Abgerundetes Rechteck 3"/>
          <p:cNvSpPr/>
          <p:nvPr/>
        </p:nvSpPr>
        <p:spPr>
          <a:xfrm>
            <a:off x="6813550" y="1625600"/>
            <a:ext cx="5703888" cy="5391150"/>
          </a:xfrm>
          <a:prstGeom prst="roundRect">
            <a:avLst>
              <a:gd name="adj" fmla="val 0"/>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30046" tIns="65023" rIns="130046" bIns="65023" anchor="ctr"/>
          <a:lstStyle/>
          <a:p>
            <a:pPr algn="ctr">
              <a:defRPr/>
            </a:pPr>
            <a:endParaRPr lang="de-DE" sz="3400" b="1">
              <a:solidFill>
                <a:srgbClr val="64748B"/>
              </a:solidFill>
            </a:endParaRPr>
          </a:p>
        </p:txBody>
      </p:sp>
      <p:sp>
        <p:nvSpPr>
          <p:cNvPr id="5" name="Abgerundetes Rechteck 4"/>
          <p:cNvSpPr/>
          <p:nvPr/>
        </p:nvSpPr>
        <p:spPr>
          <a:xfrm>
            <a:off x="6813550" y="7234238"/>
            <a:ext cx="5703888" cy="1706562"/>
          </a:xfrm>
          <a:prstGeom prst="roundRect">
            <a:avLst>
              <a:gd name="adj" fmla="val 0"/>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30046" tIns="65023" rIns="130046" bIns="65023" anchor="ctr"/>
          <a:lstStyle/>
          <a:p>
            <a:pPr algn="ctr">
              <a:defRPr/>
            </a:pPr>
            <a:r>
              <a:rPr lang="de-DE" b="1">
                <a:solidFill>
                  <a:schemeClr val="bg2"/>
                </a:solidFill>
              </a:rPr>
              <a:t>Arnulfstraße 27</a:t>
            </a:r>
          </a:p>
          <a:p>
            <a:pPr algn="ctr">
              <a:defRPr/>
            </a:pPr>
            <a:r>
              <a:rPr lang="de-DE" b="1">
                <a:solidFill>
                  <a:schemeClr val="bg2"/>
                </a:solidFill>
              </a:rPr>
              <a:t>80335 München</a:t>
            </a:r>
          </a:p>
          <a:p>
            <a:pPr algn="ctr">
              <a:defRPr/>
            </a:pPr>
            <a:r>
              <a:rPr lang="de-DE" b="1">
                <a:solidFill>
                  <a:schemeClr val="bg2"/>
                </a:solidFill>
              </a:rPr>
              <a:t>www.validas.de</a:t>
            </a:r>
          </a:p>
          <a:p>
            <a:pPr algn="ctr">
              <a:defRPr/>
            </a:pPr>
            <a:r>
              <a:rPr lang="de-DE" b="1">
                <a:solidFill>
                  <a:schemeClr val="bg2"/>
                </a:solidFill>
              </a:rPr>
              <a:t>info@validas.de</a:t>
            </a:r>
          </a:p>
        </p:txBody>
      </p:sp>
      <p:pic>
        <p:nvPicPr>
          <p:cNvPr id="17413" name="Picture 2" descr="\\smbsrv.validas\intranet\Validas\CorporateIdentity\ValidasLogos\validas600.png"/>
          <p:cNvPicPr>
            <a:picLocks noChangeAspect="1" noChangeArrowheads="1"/>
          </p:cNvPicPr>
          <p:nvPr/>
        </p:nvPicPr>
        <p:blipFill>
          <a:blip r:embed="rId3" cstate="print">
            <a:lum bright="-10000" contrast="30000"/>
          </a:blip>
          <a:srcRect/>
          <a:stretch>
            <a:fillRect/>
          </a:stretch>
        </p:blipFill>
        <p:spPr bwMode="auto">
          <a:xfrm>
            <a:off x="8024813" y="2809875"/>
            <a:ext cx="3727450" cy="819150"/>
          </a:xfrm>
          <a:prstGeom prst="rect">
            <a:avLst/>
          </a:prstGeom>
          <a:noFill/>
          <a:ln w="9525">
            <a:noFill/>
            <a:miter lim="800000"/>
            <a:headEnd/>
            <a:tailEnd/>
          </a:ln>
        </p:spPr>
      </p:pic>
      <p:sp>
        <p:nvSpPr>
          <p:cNvPr id="17415" name="Titel 9"/>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pPr eaLnBrk="1" hangingPunct="1"/>
            <a:r>
              <a:rPr lang="de-DE" smtClean="0"/>
              <a:t>putStrLn „Thank you!“</a:t>
            </a:r>
            <a:endParaRPr lang="en-US" smtClean="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The “Semantic Gap”</a:t>
            </a:r>
            <a:endParaRPr lang="en-US" smtClean="0"/>
          </a:p>
        </p:txBody>
      </p:sp>
      <p:sp>
        <p:nvSpPr>
          <p:cNvPr id="2" name="Pfeil nach unten 1"/>
          <p:cNvSpPr/>
          <p:nvPr/>
        </p:nvSpPr>
        <p:spPr>
          <a:xfrm rot="10800000">
            <a:off x="1442428" y="1403794"/>
            <a:ext cx="837127" cy="7250807"/>
          </a:xfrm>
          <a:prstGeom prst="downArrow">
            <a:avLst/>
          </a:prstGeom>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nchorCtr="0"/>
          <a:lstStyle/>
          <a:p>
            <a:pPr algn="ctr"/>
            <a:r>
              <a:rPr lang="de-DE" sz="2400" smtClean="0">
                <a:solidFill>
                  <a:schemeClr val="bg1"/>
                </a:solidFill>
                <a:latin typeface="Arial Black" panose="020B0A04020102020204" pitchFamily="34" charset="0"/>
              </a:rPr>
              <a:t>higher                                                lower</a:t>
            </a:r>
            <a:endParaRPr lang="de-DE" sz="2400">
              <a:solidFill>
                <a:schemeClr val="bg1"/>
              </a:solidFill>
              <a:latin typeface="Arial Black" panose="020B0A04020102020204" pitchFamily="34" charset="0"/>
            </a:endParaRPr>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629" y="3540349"/>
            <a:ext cx="1228725" cy="3162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feld 3"/>
          <p:cNvSpPr txBox="1"/>
          <p:nvPr/>
        </p:nvSpPr>
        <p:spPr>
          <a:xfrm>
            <a:off x="2475354" y="8281115"/>
            <a:ext cx="3479863" cy="584775"/>
          </a:xfrm>
          <a:prstGeom prst="rect">
            <a:avLst/>
          </a:prstGeom>
          <a:noFill/>
        </p:spPr>
        <p:txBody>
          <a:bodyPr wrap="none" rtlCol="0">
            <a:spAutoFit/>
          </a:bodyPr>
          <a:lstStyle/>
          <a:p>
            <a:r>
              <a:rPr lang="de-DE" sz="3200" smtClean="0">
                <a:latin typeface="+mn-lt"/>
              </a:rPr>
              <a:t>„Procedural“: How?</a:t>
            </a:r>
            <a:endParaRPr lang="de-DE" sz="3200" dirty="0" err="1" smtClean="0">
              <a:latin typeface="+mn-lt"/>
            </a:endParaRPr>
          </a:p>
        </p:txBody>
      </p:sp>
      <p:sp>
        <p:nvSpPr>
          <p:cNvPr id="9" name="Textfeld 8"/>
          <p:cNvSpPr txBox="1"/>
          <p:nvPr/>
        </p:nvSpPr>
        <p:spPr>
          <a:xfrm>
            <a:off x="2475354" y="1839532"/>
            <a:ext cx="3696076" cy="584775"/>
          </a:xfrm>
          <a:prstGeom prst="rect">
            <a:avLst/>
          </a:prstGeom>
          <a:noFill/>
        </p:spPr>
        <p:txBody>
          <a:bodyPr wrap="none" rtlCol="0">
            <a:spAutoFit/>
          </a:bodyPr>
          <a:lstStyle/>
          <a:p>
            <a:r>
              <a:rPr lang="de-DE" sz="3200" smtClean="0">
                <a:latin typeface="+mn-lt"/>
              </a:rPr>
              <a:t>„Declarative“: What?</a:t>
            </a:r>
            <a:endParaRPr lang="de-DE" sz="3200" dirty="0" err="1" smtClean="0">
              <a:latin typeface="+mn-lt"/>
            </a:endParaRPr>
          </a:p>
        </p:txBody>
      </p:sp>
      <p:pic>
        <p:nvPicPr>
          <p:cNvPr id="1030" name="Picture 6" descr="C:\Users\reitmeier\AppData\Local\Microsoft\Windows\Temporary Internet Files\Content.IE5\3LWRIX8I\cpu-152656_960_72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8876" y="7661785"/>
            <a:ext cx="1823434" cy="1823434"/>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reitmeier\AppData\Local\Microsoft\Windows\Temporary Internet Files\Content.IE5\CVE2Q6IP\person-311292_960_72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49712" y="1403794"/>
            <a:ext cx="1361762" cy="177621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What does </a:t>
            </a:r>
            <a:r>
              <a:rPr lang="en-US" smtClean="0">
                <a:latin typeface="Courier New" panose="02070309020205020404" pitchFamily="49" charset="0"/>
                <a:cs typeface="Courier New" panose="02070309020205020404" pitchFamily="49" charset="0"/>
              </a:rPr>
              <a:t>process</a:t>
            </a:r>
            <a:r>
              <a:rPr lang="en-US" smtClean="0"/>
              <a:t> do?</a:t>
            </a:r>
          </a:p>
        </p:txBody>
      </p:sp>
      <p:sp>
        <p:nvSpPr>
          <p:cNvPr id="3" name="Textfeld 2"/>
          <p:cNvSpPr txBox="1"/>
          <p:nvPr/>
        </p:nvSpPr>
        <p:spPr>
          <a:xfrm>
            <a:off x="477520" y="1229360"/>
            <a:ext cx="5416868" cy="7786747"/>
          </a:xfrm>
          <a:prstGeom prst="rect">
            <a:avLst/>
          </a:prstGeom>
          <a:noFill/>
        </p:spPr>
        <p:txBody>
          <a:bodyPr wrap="none" rtlCol="0">
            <a:spAutoFit/>
          </a:bodyPr>
          <a:lstStyle/>
          <a:p>
            <a:r>
              <a:rPr lang="de-DE" sz="2000" err="1">
                <a:latin typeface="Courier New" panose="02070309020205020404" pitchFamily="49" charset="0"/>
                <a:cs typeface="Courier New" panose="02070309020205020404" pitchFamily="49" charset="0"/>
              </a:rPr>
              <a:t>void</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swap</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*b)</a:t>
            </a:r>
          </a:p>
          <a:p>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tmp</a:t>
            </a:r>
            <a:r>
              <a:rPr lang="de-DE" sz="2000">
                <a:latin typeface="Courier New" panose="02070309020205020404" pitchFamily="49" charset="0"/>
                <a:cs typeface="Courier New" panose="02070309020205020404" pitchFamily="49" charset="0"/>
              </a:rPr>
              <a:t> = *a;</a:t>
            </a:r>
          </a:p>
          <a:p>
            <a:r>
              <a:rPr lang="de-DE" sz="2000">
                <a:latin typeface="Courier New" panose="02070309020205020404" pitchFamily="49" charset="0"/>
                <a:cs typeface="Courier New" panose="02070309020205020404" pitchFamily="49" charset="0"/>
              </a:rPr>
              <a:t>    *a = *b;</a:t>
            </a:r>
          </a:p>
          <a:p>
            <a:r>
              <a:rPr lang="de-DE" sz="2000">
                <a:latin typeface="Courier New" panose="02070309020205020404" pitchFamily="49" charset="0"/>
                <a:cs typeface="Courier New" panose="02070309020205020404" pitchFamily="49" charset="0"/>
              </a:rPr>
              <a:t>    *b = </a:t>
            </a:r>
            <a:r>
              <a:rPr lang="de-DE" sz="2000" err="1">
                <a:latin typeface="Courier New" panose="02070309020205020404" pitchFamily="49" charset="0"/>
                <a:cs typeface="Courier New" panose="02070309020205020404" pitchFamily="49" charset="0"/>
              </a:rPr>
              <a:t>tmp</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a:t>
            </a:r>
          </a:p>
          <a:p>
            <a:endParaRPr lang="de-DE" sz="2000">
              <a:latin typeface="Courier New" panose="02070309020205020404" pitchFamily="49" charset="0"/>
              <a:cs typeface="Courier New" panose="02070309020205020404" pitchFamily="49" charset="0"/>
            </a:endParaRPr>
          </a:p>
          <a:p>
            <a:r>
              <a:rPr lang="de-DE" sz="2000" err="1">
                <a:latin typeface="Courier New" panose="02070309020205020404" pitchFamily="49" charset="0"/>
                <a:cs typeface="Courier New" panose="02070309020205020404" pitchFamily="49" charset="0"/>
              </a:rPr>
              <a:t>void</a:t>
            </a:r>
            <a:r>
              <a:rPr lang="de-DE" sz="2000">
                <a:latin typeface="Courier New" panose="02070309020205020404" pitchFamily="49" charset="0"/>
                <a:cs typeface="Courier New" panose="02070309020205020404" pitchFamily="49" charset="0"/>
              </a:rPr>
              <a:t> </a:t>
            </a:r>
            <a:r>
              <a:rPr lang="de-DE" sz="2000" err="1" smtClean="0">
                <a:latin typeface="Courier New" panose="02070309020205020404" pitchFamily="49" charset="0"/>
                <a:cs typeface="Courier New" panose="02070309020205020404" pitchFamily="49" charset="0"/>
              </a:rPr>
              <a:t>process</a:t>
            </a:r>
            <a:r>
              <a:rPr lang="de-DE" sz="2000" smtClean="0">
                <a:latin typeface="Courier New" panose="02070309020205020404" pitchFamily="49" charset="0"/>
                <a:cs typeface="Courier New" panose="02070309020205020404" pitchFamily="49" charset="0"/>
              </a:rPr>
              <a:t>(</a:t>
            </a:r>
            <a:r>
              <a:rPr lang="de-DE" sz="2000" err="1" smtClean="0">
                <a:latin typeface="Courier New" panose="02070309020205020404" pitchFamily="49" charset="0"/>
                <a:cs typeface="Courier New" panose="02070309020205020404" pitchFamily="49" charset="0"/>
              </a:rPr>
              <a:t>int</a:t>
            </a:r>
            <a:r>
              <a:rPr lang="de-DE" sz="2000" smtClean="0">
                <a:latin typeface="Courier New" panose="02070309020205020404" pitchFamily="49" charset="0"/>
                <a:cs typeface="Courier New" panose="02070309020205020404" pitchFamily="49" charset="0"/>
              </a:rPr>
              <a:t> </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*end)</a:t>
            </a:r>
          </a:p>
          <a:p>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if</a:t>
            </a:r>
            <a:r>
              <a:rPr lang="de-DE" sz="2000">
                <a:latin typeface="Courier New" panose="02070309020205020404" pitchFamily="49" charset="0"/>
                <a:cs typeface="Courier New" panose="02070309020205020404" pitchFamily="49" charset="0"/>
              </a:rPr>
              <a:t> (end -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&lt;= 1)</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return</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+ 1;</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while</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&lt;= end) {</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if</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&lt;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swap</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p>
          <a:p>
            <a:r>
              <a:rPr lang="de-DE" sz="2000">
                <a:latin typeface="Courier New" panose="02070309020205020404" pitchFamily="49" charset="0"/>
                <a:cs typeface="Courier New" panose="02070309020205020404" pitchFamily="49" charset="0"/>
              </a:rPr>
              <a:t>    }</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swap</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- 1);</a:t>
            </a:r>
          </a:p>
          <a:p>
            <a:r>
              <a:rPr lang="de-DE" sz="2000">
                <a:latin typeface="Courier New" panose="02070309020205020404" pitchFamily="49" charset="0"/>
                <a:cs typeface="Courier New" panose="02070309020205020404" pitchFamily="49" charset="0"/>
              </a:rPr>
              <a:t>    </a:t>
            </a:r>
            <a:r>
              <a:rPr lang="de-DE" sz="2000" err="1" smtClean="0">
                <a:latin typeface="Courier New" panose="02070309020205020404" pitchFamily="49" charset="0"/>
                <a:cs typeface="Courier New" panose="02070309020205020404" pitchFamily="49" charset="0"/>
              </a:rPr>
              <a:t>process</a:t>
            </a:r>
            <a:r>
              <a:rPr lang="de-DE" sz="2000" smtClean="0">
                <a:latin typeface="Courier New" panose="02070309020205020404" pitchFamily="49" charset="0"/>
                <a:cs typeface="Courier New" panose="02070309020205020404" pitchFamily="49" charset="0"/>
              </a:rPr>
              <a:t>(</a:t>
            </a:r>
            <a:r>
              <a:rPr lang="de-DE" sz="2000" err="1" smtClean="0">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- 1);</a:t>
            </a:r>
          </a:p>
          <a:p>
            <a:r>
              <a:rPr lang="de-DE" sz="2000">
                <a:latin typeface="Courier New" panose="02070309020205020404" pitchFamily="49" charset="0"/>
                <a:cs typeface="Courier New" panose="02070309020205020404" pitchFamily="49" charset="0"/>
              </a:rPr>
              <a:t>    </a:t>
            </a:r>
            <a:r>
              <a:rPr lang="de-DE" sz="2000" err="1" smtClean="0">
                <a:latin typeface="Courier New" panose="02070309020205020404" pitchFamily="49" charset="0"/>
                <a:cs typeface="Courier New" panose="02070309020205020404" pitchFamily="49" charset="0"/>
              </a:rPr>
              <a:t>process</a:t>
            </a:r>
            <a:r>
              <a:rPr lang="de-DE" sz="2000" smtClean="0">
                <a:latin typeface="Courier New" panose="02070309020205020404" pitchFamily="49" charset="0"/>
                <a:cs typeface="Courier New" panose="02070309020205020404" pitchFamily="49" charset="0"/>
              </a:rPr>
              <a:t>(</a:t>
            </a:r>
            <a:r>
              <a:rPr lang="de-DE" sz="2000" err="1" smtClean="0">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end);</a:t>
            </a:r>
          </a:p>
          <a:p>
            <a:r>
              <a:rPr lang="de-DE" sz="2000">
                <a:latin typeface="Courier New" panose="02070309020205020404" pitchFamily="49" charset="0"/>
                <a:cs typeface="Courier New" panose="02070309020205020404" pitchFamily="49" charset="0"/>
              </a:rPr>
              <a:t>}</a:t>
            </a:r>
            <a:endParaRPr lang="de-DE" sz="200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97782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What does </a:t>
            </a:r>
            <a:r>
              <a:rPr lang="en-US"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process2</a:t>
            </a:r>
            <a:r>
              <a:rPr lang="en-US" smtClean="0"/>
              <a:t> do?</a:t>
            </a:r>
          </a:p>
        </p:txBody>
      </p:sp>
      <p:sp>
        <p:nvSpPr>
          <p:cNvPr id="3" name="Textfeld 2"/>
          <p:cNvSpPr txBox="1"/>
          <p:nvPr/>
        </p:nvSpPr>
        <p:spPr>
          <a:xfrm>
            <a:off x="477520" y="2046596"/>
            <a:ext cx="11435438" cy="1938992"/>
          </a:xfrm>
          <a:prstGeom prst="rect">
            <a:avLst/>
          </a:prstGeom>
          <a:noFill/>
        </p:spPr>
        <p:txBody>
          <a:bodyPr wrap="square" rtlCol="0">
            <a:spAutoFit/>
          </a:bodyPr>
          <a:lstStyle/>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process2 []           = </a:t>
            </a:r>
            <a:r>
              <a:rPr lang="en-US"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p>
          <a:p>
            <a:endPar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process2 (first:rest) = </a:t>
            </a:r>
            <a:r>
              <a:rPr lang="en-US"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let smaller </a:t>
            </a:r>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filter (&lt;= first) rest</a:t>
            </a: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bigger  </a:t>
            </a:r>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filter (&gt;  first) </a:t>
            </a:r>
            <a:r>
              <a:rPr lang="en-US"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rest</a:t>
            </a:r>
            <a:endPar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in</a:t>
            </a: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process2 </a:t>
            </a:r>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smaller </a:t>
            </a:r>
            <a:r>
              <a:rPr lang="en-US"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a:t>
            </a:r>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first] </a:t>
            </a:r>
            <a:r>
              <a:rPr lang="en-US"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process2 </a:t>
            </a:r>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bigger</a:t>
            </a:r>
            <a:endPar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p:txBody>
      </p:sp>
    </p:spTree>
    <p:extLst>
      <p:ext uri="{BB962C8B-B14F-4D97-AF65-F5344CB8AC3E}">
        <p14:creationId xmlns:p14="http://schemas.microsoft.com/office/powerpoint/2010/main" val="2610126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a:t>How to prove the functionality?</a:t>
            </a:r>
            <a:endParaRPr lang="en-US" smtClean="0"/>
          </a:p>
        </p:txBody>
      </p:sp>
      <p:sp>
        <p:nvSpPr>
          <p:cNvPr id="3" name="Textfeld 2"/>
          <p:cNvSpPr txBox="1"/>
          <p:nvPr/>
        </p:nvSpPr>
        <p:spPr>
          <a:xfrm>
            <a:off x="477520" y="1229360"/>
            <a:ext cx="5416868" cy="7786747"/>
          </a:xfrm>
          <a:prstGeom prst="rect">
            <a:avLst/>
          </a:prstGeom>
          <a:noFill/>
        </p:spPr>
        <p:txBody>
          <a:bodyPr wrap="none" rtlCol="0">
            <a:spAutoFit/>
          </a:bodyPr>
          <a:lstStyle/>
          <a:p>
            <a:r>
              <a:rPr lang="de-DE" sz="2000" err="1">
                <a:latin typeface="Courier New" panose="02070309020205020404" pitchFamily="49" charset="0"/>
                <a:cs typeface="Courier New" panose="02070309020205020404" pitchFamily="49" charset="0"/>
              </a:rPr>
              <a:t>void</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swap</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*b)</a:t>
            </a:r>
          </a:p>
          <a:p>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tmp</a:t>
            </a:r>
            <a:r>
              <a:rPr lang="de-DE" sz="2000">
                <a:latin typeface="Courier New" panose="02070309020205020404" pitchFamily="49" charset="0"/>
                <a:cs typeface="Courier New" panose="02070309020205020404" pitchFamily="49" charset="0"/>
              </a:rPr>
              <a:t> = *a;</a:t>
            </a:r>
          </a:p>
          <a:p>
            <a:r>
              <a:rPr lang="de-DE" sz="2000">
                <a:latin typeface="Courier New" panose="02070309020205020404" pitchFamily="49" charset="0"/>
                <a:cs typeface="Courier New" panose="02070309020205020404" pitchFamily="49" charset="0"/>
              </a:rPr>
              <a:t>    *a = *b;</a:t>
            </a:r>
          </a:p>
          <a:p>
            <a:r>
              <a:rPr lang="de-DE" sz="2000">
                <a:latin typeface="Courier New" panose="02070309020205020404" pitchFamily="49" charset="0"/>
                <a:cs typeface="Courier New" panose="02070309020205020404" pitchFamily="49" charset="0"/>
              </a:rPr>
              <a:t>    *b = </a:t>
            </a:r>
            <a:r>
              <a:rPr lang="de-DE" sz="2000" err="1">
                <a:latin typeface="Courier New" panose="02070309020205020404" pitchFamily="49" charset="0"/>
                <a:cs typeface="Courier New" panose="02070309020205020404" pitchFamily="49" charset="0"/>
              </a:rPr>
              <a:t>tmp</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a:t>
            </a:r>
          </a:p>
          <a:p>
            <a:endParaRPr lang="de-DE" sz="2000">
              <a:latin typeface="Courier New" panose="02070309020205020404" pitchFamily="49" charset="0"/>
              <a:cs typeface="Courier New" panose="02070309020205020404" pitchFamily="49" charset="0"/>
            </a:endParaRPr>
          </a:p>
          <a:p>
            <a:r>
              <a:rPr lang="de-DE" sz="2000" err="1">
                <a:latin typeface="Courier New" panose="02070309020205020404" pitchFamily="49" charset="0"/>
                <a:cs typeface="Courier New" panose="02070309020205020404" pitchFamily="49" charset="0"/>
              </a:rPr>
              <a:t>void</a:t>
            </a:r>
            <a:r>
              <a:rPr lang="de-DE" sz="2000">
                <a:latin typeface="Courier New" panose="02070309020205020404" pitchFamily="49" charset="0"/>
                <a:cs typeface="Courier New" panose="02070309020205020404" pitchFamily="49" charset="0"/>
              </a:rPr>
              <a:t> </a:t>
            </a:r>
            <a:r>
              <a:rPr lang="de-DE" sz="2000" err="1" smtClean="0">
                <a:latin typeface="Courier New" panose="02070309020205020404" pitchFamily="49" charset="0"/>
                <a:cs typeface="Courier New" panose="02070309020205020404" pitchFamily="49" charset="0"/>
              </a:rPr>
              <a:t>process</a:t>
            </a:r>
            <a:r>
              <a:rPr lang="de-DE" sz="2000" smtClean="0">
                <a:latin typeface="Courier New" panose="02070309020205020404" pitchFamily="49" charset="0"/>
                <a:cs typeface="Courier New" panose="02070309020205020404" pitchFamily="49" charset="0"/>
              </a:rPr>
              <a:t>(</a:t>
            </a:r>
            <a:r>
              <a:rPr lang="de-DE" sz="2000" err="1" smtClean="0">
                <a:latin typeface="Courier New" panose="02070309020205020404" pitchFamily="49" charset="0"/>
                <a:cs typeface="Courier New" panose="02070309020205020404" pitchFamily="49" charset="0"/>
              </a:rPr>
              <a:t>int</a:t>
            </a:r>
            <a:r>
              <a:rPr lang="de-DE" sz="2000" smtClean="0">
                <a:latin typeface="Courier New" panose="02070309020205020404" pitchFamily="49" charset="0"/>
                <a:cs typeface="Courier New" panose="02070309020205020404" pitchFamily="49" charset="0"/>
              </a:rPr>
              <a:t> </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*end)</a:t>
            </a:r>
          </a:p>
          <a:p>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int</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if</a:t>
            </a:r>
            <a:r>
              <a:rPr lang="de-DE" sz="2000">
                <a:latin typeface="Courier New" panose="02070309020205020404" pitchFamily="49" charset="0"/>
                <a:cs typeface="Courier New" panose="02070309020205020404" pitchFamily="49" charset="0"/>
              </a:rPr>
              <a:t> (end -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&lt;= 1)</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return</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+ 1;</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while</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&lt;= end) {</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if</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&lt; *</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swap</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ptr</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a:t>
            </a:r>
          </a:p>
          <a:p>
            <a:r>
              <a:rPr lang="de-DE" sz="2000">
                <a:latin typeface="Courier New" panose="02070309020205020404" pitchFamily="49" charset="0"/>
                <a:cs typeface="Courier New" panose="02070309020205020404" pitchFamily="49" charset="0"/>
              </a:rPr>
              <a:t>        }</a:t>
            </a:r>
          </a:p>
          <a:p>
            <a:r>
              <a:rPr lang="de-DE" sz="2000">
                <a:latin typeface="Courier New" panose="02070309020205020404" pitchFamily="49" charset="0"/>
                <a:cs typeface="Courier New" panose="02070309020205020404" pitchFamily="49" charset="0"/>
              </a:rPr>
              <a:t>    }</a:t>
            </a:r>
          </a:p>
          <a:p>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swap</a:t>
            </a:r>
            <a:r>
              <a:rPr lang="de-DE" sz="2000">
                <a:latin typeface="Courier New" panose="02070309020205020404" pitchFamily="49" charset="0"/>
                <a:cs typeface="Courier New" panose="02070309020205020404" pitchFamily="49" charset="0"/>
              </a:rPr>
              <a:t>(</a:t>
            </a:r>
            <a:r>
              <a:rPr lang="de-DE" sz="2000" err="1">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- 1);</a:t>
            </a:r>
          </a:p>
          <a:p>
            <a:r>
              <a:rPr lang="de-DE" sz="2000">
                <a:latin typeface="Courier New" panose="02070309020205020404" pitchFamily="49" charset="0"/>
                <a:cs typeface="Courier New" panose="02070309020205020404" pitchFamily="49" charset="0"/>
              </a:rPr>
              <a:t>    </a:t>
            </a:r>
            <a:r>
              <a:rPr lang="de-DE" sz="2000" err="1" smtClean="0">
                <a:latin typeface="Courier New" panose="02070309020205020404" pitchFamily="49" charset="0"/>
                <a:cs typeface="Courier New" panose="02070309020205020404" pitchFamily="49" charset="0"/>
              </a:rPr>
              <a:t>process</a:t>
            </a:r>
            <a:r>
              <a:rPr lang="de-DE" sz="2000" smtClean="0">
                <a:latin typeface="Courier New" panose="02070309020205020404" pitchFamily="49" charset="0"/>
                <a:cs typeface="Courier New" panose="02070309020205020404" pitchFamily="49" charset="0"/>
              </a:rPr>
              <a:t>(</a:t>
            </a:r>
            <a:r>
              <a:rPr lang="de-DE" sz="2000" err="1" smtClean="0">
                <a:latin typeface="Courier New" panose="02070309020205020404" pitchFamily="49" charset="0"/>
                <a:cs typeface="Courier New" panose="02070309020205020404" pitchFamily="49" charset="0"/>
              </a:rPr>
              <a:t>begin</a:t>
            </a:r>
            <a:r>
              <a:rPr lang="de-DE" sz="2000">
                <a:latin typeface="Courier New" panose="02070309020205020404" pitchFamily="49" charset="0"/>
                <a:cs typeface="Courier New" panose="02070309020205020404" pitchFamily="49" charset="0"/>
              </a:rPr>
              <a:t>, </a:t>
            </a:r>
            <a:r>
              <a:rPr lang="de-DE" sz="2000" err="1">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- 1);</a:t>
            </a:r>
          </a:p>
          <a:p>
            <a:r>
              <a:rPr lang="de-DE" sz="2000">
                <a:latin typeface="Courier New" panose="02070309020205020404" pitchFamily="49" charset="0"/>
                <a:cs typeface="Courier New" panose="02070309020205020404" pitchFamily="49" charset="0"/>
              </a:rPr>
              <a:t>    </a:t>
            </a:r>
            <a:r>
              <a:rPr lang="de-DE" sz="2000" err="1" smtClean="0">
                <a:latin typeface="Courier New" panose="02070309020205020404" pitchFamily="49" charset="0"/>
                <a:cs typeface="Courier New" panose="02070309020205020404" pitchFamily="49" charset="0"/>
              </a:rPr>
              <a:t>process</a:t>
            </a:r>
            <a:r>
              <a:rPr lang="de-DE" sz="2000" smtClean="0">
                <a:latin typeface="Courier New" panose="02070309020205020404" pitchFamily="49" charset="0"/>
                <a:cs typeface="Courier New" panose="02070309020205020404" pitchFamily="49" charset="0"/>
              </a:rPr>
              <a:t>(</a:t>
            </a:r>
            <a:r>
              <a:rPr lang="de-DE" sz="2000" err="1" smtClean="0">
                <a:latin typeface="Courier New" panose="02070309020205020404" pitchFamily="49" charset="0"/>
                <a:cs typeface="Courier New" panose="02070309020205020404" pitchFamily="49" charset="0"/>
              </a:rPr>
              <a:t>split</a:t>
            </a:r>
            <a:r>
              <a:rPr lang="de-DE" sz="2000">
                <a:latin typeface="Courier New" panose="02070309020205020404" pitchFamily="49" charset="0"/>
                <a:cs typeface="Courier New" panose="02070309020205020404" pitchFamily="49" charset="0"/>
              </a:rPr>
              <a:t>, end);</a:t>
            </a:r>
          </a:p>
          <a:p>
            <a:r>
              <a:rPr lang="de-DE" sz="2000">
                <a:latin typeface="Courier New" panose="02070309020205020404" pitchFamily="49" charset="0"/>
                <a:cs typeface="Courier New" panose="02070309020205020404" pitchFamily="49" charset="0"/>
              </a:rPr>
              <a:t>}</a:t>
            </a:r>
            <a:endParaRPr lang="de-DE" sz="200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39263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How to prove the functionality?</a:t>
            </a:r>
          </a:p>
        </p:txBody>
      </p:sp>
      <p:sp>
        <p:nvSpPr>
          <p:cNvPr id="4" name="Textfeld 3"/>
          <p:cNvSpPr txBox="1"/>
          <p:nvPr/>
        </p:nvSpPr>
        <p:spPr>
          <a:xfrm>
            <a:off x="477520" y="2046596"/>
            <a:ext cx="11435438" cy="1938992"/>
          </a:xfrm>
          <a:prstGeom prst="rect">
            <a:avLst/>
          </a:prstGeom>
          <a:noFill/>
        </p:spPr>
        <p:txBody>
          <a:bodyPr wrap="square" rtlCol="0">
            <a:spAutoFit/>
          </a:bodyPr>
          <a:lstStyle/>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process2 []           = </a:t>
            </a:r>
            <a:r>
              <a:rPr lang="en-US"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a:t>
            </a:r>
          </a:p>
          <a:p>
            <a:endPar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process2 (first:rest) = </a:t>
            </a:r>
            <a:r>
              <a:rPr lang="en-US"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let smaller </a:t>
            </a:r>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filter (&lt;= first) rest</a:t>
            </a: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bigger  </a:t>
            </a:r>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filter (&gt;  first) </a:t>
            </a:r>
            <a:r>
              <a:rPr lang="en-US"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rest</a:t>
            </a:r>
            <a:endPar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in</a:t>
            </a:r>
          </a:p>
          <a:p>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a:t>
            </a:r>
            <a:r>
              <a:rPr lang="en-US"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process2 </a:t>
            </a:r>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smaller </a:t>
            </a:r>
            <a:r>
              <a:rPr lang="en-US"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a:t>
            </a:r>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first] </a:t>
            </a:r>
            <a:r>
              <a:rPr lang="en-US" sz="2000" smtClean="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  ++   process2 </a:t>
            </a:r>
            <a:r>
              <a:rPr lang="en-US"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rPr>
              <a:t>bigger</a:t>
            </a:r>
            <a:endParaRPr lang="de-DE" sz="2000">
              <a:latin typeface="Droid Sans Mono Chess ASCII" panose="020B0609030804020204" pitchFamily="50" charset="0"/>
              <a:ea typeface="Droid Sans Mono Chess ASCII" panose="020B0609030804020204" pitchFamily="50" charset="0"/>
              <a:cs typeface="Droid Sans Mono Chess ASCII" panose="020B0609030804020204" pitchFamily="50" charset="0"/>
            </a:endParaRPr>
          </a:p>
        </p:txBody>
      </p:sp>
    </p:spTree>
    <p:extLst>
      <p:ext uri="{BB962C8B-B14F-4D97-AF65-F5344CB8AC3E}">
        <p14:creationId xmlns:p14="http://schemas.microsoft.com/office/powerpoint/2010/main" val="2362116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The NSWC Experiment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23" y="1535454"/>
            <a:ext cx="7277554" cy="50711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8731" y="1535454"/>
            <a:ext cx="5522006" cy="632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a:spLocks/>
          </p:cNvSpPr>
          <p:nvPr/>
        </p:nvSpPr>
        <p:spPr bwMode="auto">
          <a:xfrm>
            <a:off x="552675" y="8164291"/>
            <a:ext cx="12052982" cy="957938"/>
          </a:xfrm>
          <a:prstGeom prst="rect">
            <a:avLst/>
          </a:prstGeom>
          <a:noFill/>
          <a:ln w="12700" cap="flat">
            <a:noFill/>
            <a:miter lim="800000"/>
            <a:headEnd type="none" w="med" len="med"/>
            <a:tailEnd type="none" w="med" len="med"/>
          </a:ln>
        </p:spPr>
        <p:txBody>
          <a:bodyPr lIns="0" tIns="0" rIns="0" bIns="0"/>
          <a:lstStyle/>
          <a:p>
            <a:pPr>
              <a:spcBef>
                <a:spcPts val="1000"/>
              </a:spcBef>
              <a:buSzPct val="120000"/>
              <a:defRPr/>
            </a:pPr>
            <a:r>
              <a:rPr lang="en-US" sz="3600" i="1" smtClean="0">
                <a:solidFill>
                  <a:srgbClr val="262626"/>
                </a:solidFill>
                <a:effectLst>
                  <a:outerShdw blurRad="38100" dist="38100" dir="2700000" algn="tl">
                    <a:srgbClr val="000000">
                      <a:alpha val="43137"/>
                    </a:srgbClr>
                  </a:outerShdw>
                </a:effectLst>
                <a:latin typeface="+mn-lt"/>
                <a:ea typeface="Gill Sans" charset="0"/>
                <a:cs typeface="Gill Sans" charset="0"/>
              </a:rPr>
              <a:t>ADA vs. C++ vs. awk vs. Relational Lisp vs. Haskell vs. …</a:t>
            </a:r>
          </a:p>
          <a:p>
            <a:pPr marL="254000" indent="-254000">
              <a:spcBef>
                <a:spcPts val="1000"/>
              </a:spcBef>
              <a:buSzPct val="120000"/>
              <a:buFont typeface="Lucida Grande" charset="0"/>
              <a:buChar char="‣"/>
              <a:defRPr/>
            </a:pPr>
            <a:endParaRPr lang="en-US" sz="3600" i="1">
              <a:solidFill>
                <a:srgbClr val="262626"/>
              </a:solidFill>
              <a:effectLst>
                <a:outerShdw blurRad="38100" dist="38100" dir="2700000" algn="tl">
                  <a:srgbClr val="000000">
                    <a:alpha val="43137"/>
                  </a:srgbClr>
                </a:outerShdw>
              </a:effectLst>
              <a:latin typeface="+mn-lt"/>
              <a:ea typeface="Gill Sans" charset="0"/>
              <a:cs typeface="Gill Sans" charset="0"/>
            </a:endParaRPr>
          </a:p>
          <a:p>
            <a:pPr marL="254000" indent="-254000">
              <a:spcBef>
                <a:spcPts val="1000"/>
              </a:spcBef>
              <a:defRPr/>
            </a:pPr>
            <a:endParaRPr lang="en-US" sz="3600" i="1">
              <a:solidFill>
                <a:srgbClr val="262626"/>
              </a:solidFill>
              <a:effectLst>
                <a:outerShdw blurRad="38100" dist="38100" dir="2700000" algn="tl">
                  <a:srgbClr val="000000">
                    <a:alpha val="43137"/>
                  </a:srgbClr>
                </a:outerShdw>
              </a:effectLst>
              <a:latin typeface="+mn-lt"/>
              <a:ea typeface="Gill Sans" charset="0"/>
              <a:cs typeface="Gill Sans" charset="0"/>
            </a:endParaRPr>
          </a:p>
        </p:txBody>
      </p:sp>
    </p:spTree>
    <p:extLst>
      <p:ext uri="{BB962C8B-B14F-4D97-AF65-F5344CB8AC3E}">
        <p14:creationId xmlns:p14="http://schemas.microsoft.com/office/powerpoint/2010/main" val="3618038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NSWC Prototyping Results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361" y="1349827"/>
            <a:ext cx="12076759" cy="41967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4"/>
          <p:cNvSpPr>
            <a:spLocks/>
          </p:cNvSpPr>
          <p:nvPr/>
        </p:nvSpPr>
        <p:spPr bwMode="auto">
          <a:xfrm>
            <a:off x="487362" y="6008914"/>
            <a:ext cx="11530467" cy="3133044"/>
          </a:xfrm>
          <a:prstGeom prst="rect">
            <a:avLst/>
          </a:prstGeom>
          <a:noFill/>
          <a:ln w="12700" cap="flat">
            <a:noFill/>
            <a:miter lim="800000"/>
            <a:headEnd type="none" w="med" len="med"/>
            <a:tailEnd type="none" w="med" len="med"/>
          </a:ln>
        </p:spPr>
        <p:txBody>
          <a:bodyPr lIns="0" tIns="0" rIns="0" bIns="0"/>
          <a:lstStyle/>
          <a:p>
            <a:pPr>
              <a:spcBef>
                <a:spcPts val="1000"/>
              </a:spcBef>
              <a:buSzPct val="120000"/>
              <a:defRPr/>
            </a:pPr>
            <a:r>
              <a:rPr lang="en-US" sz="2600" smtClean="0">
                <a:solidFill>
                  <a:srgbClr val="262626"/>
                </a:solidFill>
                <a:latin typeface="+mn-lt"/>
                <a:ea typeface="Gill Sans" charset="0"/>
                <a:cs typeface="Gill Sans" charset="0"/>
              </a:rPr>
              <a:t>(2) NSWC lead programmer (“control group”)</a:t>
            </a:r>
          </a:p>
          <a:p>
            <a:pPr>
              <a:spcBef>
                <a:spcPts val="1000"/>
              </a:spcBef>
              <a:buSzPct val="120000"/>
              <a:defRPr/>
            </a:pPr>
            <a:r>
              <a:rPr lang="en-US" sz="2600" smtClean="0">
                <a:solidFill>
                  <a:srgbClr val="262626"/>
                </a:solidFill>
                <a:latin typeface="+mn-lt"/>
                <a:ea typeface="Gill Sans" charset="0"/>
                <a:cs typeface="Gill Sans" charset="0"/>
              </a:rPr>
              <a:t>(4) After awk solution, plus 500 LOC test harness, no development time reported </a:t>
            </a:r>
          </a:p>
          <a:p>
            <a:pPr>
              <a:spcBef>
                <a:spcPts val="1000"/>
              </a:spcBef>
              <a:buSzPct val="120000"/>
              <a:defRPr/>
            </a:pPr>
            <a:r>
              <a:rPr lang="en-US" sz="2600" smtClean="0">
                <a:solidFill>
                  <a:srgbClr val="262626"/>
                </a:solidFill>
                <a:latin typeface="+mn-lt"/>
                <a:ea typeface="Gill Sans" charset="0"/>
                <a:cs typeface="Gill Sans" charset="0"/>
              </a:rPr>
              <a:t>(6)+(7) Code never executed</a:t>
            </a:r>
          </a:p>
          <a:p>
            <a:pPr>
              <a:spcBef>
                <a:spcPts val="1000"/>
              </a:spcBef>
              <a:buSzPct val="120000"/>
              <a:defRPr/>
            </a:pPr>
            <a:r>
              <a:rPr lang="en-US" sz="2600" smtClean="0">
                <a:solidFill>
                  <a:srgbClr val="262626"/>
                </a:solidFill>
                <a:latin typeface="+mn-lt"/>
                <a:ea typeface="Gill Sans" charset="0"/>
                <a:cs typeface="Gill Sans" charset="0"/>
              </a:rPr>
              <a:t>(9) Developmen time excluding 4 hours in kickoff</a:t>
            </a:r>
          </a:p>
          <a:p>
            <a:pPr>
              <a:spcBef>
                <a:spcPts val="1000"/>
              </a:spcBef>
              <a:buSzPct val="120000"/>
              <a:defRPr/>
            </a:pPr>
            <a:r>
              <a:rPr lang="en-US" sz="2600" smtClean="0">
                <a:solidFill>
                  <a:srgbClr val="262626"/>
                </a:solidFill>
                <a:latin typeface="+mn-lt"/>
                <a:ea typeface="Gill Sans" charset="0"/>
                <a:cs typeface="Gill Sans" charset="0"/>
              </a:rPr>
              <a:t>(10) Novice college graduate, given 8 days to learn Haskell and an expert to ask </a:t>
            </a:r>
            <a:endParaRPr lang="en-US" sz="2600">
              <a:solidFill>
                <a:srgbClr val="262626"/>
              </a:solidFill>
              <a:latin typeface="+mn-lt"/>
              <a:ea typeface="Gill Sans" charset="0"/>
              <a:cs typeface="Gill Sans" charset="0"/>
            </a:endParaRPr>
          </a:p>
          <a:p>
            <a:pPr marL="254000" indent="-254000">
              <a:spcBef>
                <a:spcPts val="1000"/>
              </a:spcBef>
              <a:defRPr/>
            </a:pPr>
            <a:endParaRPr lang="en-US" sz="2600">
              <a:solidFill>
                <a:srgbClr val="262626"/>
              </a:solidFill>
              <a:latin typeface="+mn-lt"/>
              <a:ea typeface="Gill Sans" charset="0"/>
              <a:cs typeface="Gill Sans" charset="0"/>
            </a:endParaRPr>
          </a:p>
        </p:txBody>
      </p:sp>
      <p:sp>
        <p:nvSpPr>
          <p:cNvPr id="2" name="Rechteck 1"/>
          <p:cNvSpPr/>
          <p:nvPr/>
        </p:nvSpPr>
        <p:spPr>
          <a:xfrm>
            <a:off x="487362" y="5072743"/>
            <a:ext cx="12076758" cy="473791"/>
          </a:xfrm>
          <a:prstGeom prst="rect">
            <a:avLst/>
          </a:prstGeom>
          <a:solidFill>
            <a:srgbClr val="FFFF00">
              <a:alpha val="20000"/>
            </a:srgbClr>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0" name="Gerade Verbindung mit Pfeil 9"/>
          <p:cNvCxnSpPr/>
          <p:nvPr/>
        </p:nvCxnSpPr>
        <p:spPr>
          <a:xfrm>
            <a:off x="219919" y="5309638"/>
            <a:ext cx="267442" cy="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Gerade Verbindung 12"/>
          <p:cNvCxnSpPr/>
          <p:nvPr/>
        </p:nvCxnSpPr>
        <p:spPr>
          <a:xfrm>
            <a:off x="219919" y="5309638"/>
            <a:ext cx="0" cy="3000985"/>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Gerade Verbindung 18"/>
          <p:cNvCxnSpPr/>
          <p:nvPr/>
        </p:nvCxnSpPr>
        <p:spPr>
          <a:xfrm>
            <a:off x="219919" y="8310623"/>
            <a:ext cx="267442" cy="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pic>
        <p:nvPicPr>
          <p:cNvPr id="2051" name="Picture 3" descr="C:\Users\3t\AppData\Local\Microsoft\Windows\Temporary Internet Files\Content.IE5\OFIS4223\500px-Face-wink.svg[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0637803" y="2840676"/>
            <a:ext cx="932799" cy="932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2614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442913" y="93663"/>
            <a:ext cx="10742612" cy="939800"/>
          </a:xfrm>
          <a:noFill/>
          <a:ln>
            <a:miter lim="800000"/>
            <a:headEnd/>
            <a:tailEnd/>
          </a:ln>
        </p:spPr>
        <p:txBody>
          <a:bodyPr vert="horz" wrap="square" numCol="1" anchor="t" anchorCtr="0" compatLnSpc="1">
            <a:prstTxWarp prst="textNoShape">
              <a:avLst/>
            </a:prstTxWarp>
          </a:bodyPr>
          <a:lstStyle/>
          <a:p>
            <a:r>
              <a:rPr lang="en-US" smtClean="0"/>
              <a:t>Haskell Brooks Curry</a:t>
            </a:r>
          </a:p>
        </p:txBody>
      </p:sp>
      <p:sp>
        <p:nvSpPr>
          <p:cNvPr id="5" name="Rectangle 4"/>
          <p:cNvSpPr>
            <a:spLocks/>
          </p:cNvSpPr>
          <p:nvPr/>
        </p:nvSpPr>
        <p:spPr bwMode="auto">
          <a:xfrm>
            <a:off x="487363" y="1373188"/>
            <a:ext cx="5588000" cy="6680200"/>
          </a:xfrm>
          <a:prstGeom prst="rect">
            <a:avLst/>
          </a:prstGeom>
          <a:noFill/>
          <a:ln w="12700" cap="flat">
            <a:noFill/>
            <a:miter lim="800000"/>
            <a:headEnd type="none" w="med" len="med"/>
            <a:tailEnd type="none" w="med" len="med"/>
          </a:ln>
        </p:spPr>
        <p:txBody>
          <a:bodyPr lIns="0" tIns="0" rIns="0" bIns="0"/>
          <a:lstStyle/>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Currying</a:t>
            </a:r>
          </a:p>
          <a:p>
            <a:pPr marL="254000" indent="-254000">
              <a:lnSpc>
                <a:spcPct val="120000"/>
              </a:lnSpc>
              <a:spcBef>
                <a:spcPts val="1000"/>
              </a:spcBef>
              <a:buSzPct val="120000"/>
              <a:buFont typeface="Lucida Grande" charset="0"/>
              <a:buChar char="‣"/>
              <a:defRPr/>
            </a:pPr>
            <a:r>
              <a:rPr lang="en-US" sz="2600" smtClean="0">
                <a:solidFill>
                  <a:srgbClr val="262626"/>
                </a:solidFill>
                <a:latin typeface="+mn-lt"/>
                <a:ea typeface="Gill Sans" charset="0"/>
                <a:cs typeface="Gill Sans" charset="0"/>
              </a:rPr>
              <a:t>Curry-Howard-Isomorphism</a:t>
            </a:r>
            <a:endParaRPr lang="en-US" sz="2600">
              <a:solidFill>
                <a:srgbClr val="262626"/>
              </a:solidFill>
              <a:latin typeface="+mn-lt"/>
              <a:ea typeface="Gill Sans" charset="0"/>
              <a:cs typeface="Gill Sans" charset="0"/>
            </a:endParaRPr>
          </a:p>
          <a:p>
            <a:pPr marL="254000" indent="-254000">
              <a:lnSpc>
                <a:spcPct val="120000"/>
              </a:lnSpc>
              <a:spcBef>
                <a:spcPts val="1000"/>
              </a:spcBef>
              <a:defRPr/>
            </a:pPr>
            <a:endParaRPr lang="en-US" sz="2600">
              <a:solidFill>
                <a:srgbClr val="262626"/>
              </a:solidFill>
              <a:latin typeface="+mn-lt"/>
              <a:ea typeface="Gill Sans" charset="0"/>
              <a:cs typeface="Gill Sans" charset="0"/>
            </a:endParaRPr>
          </a:p>
        </p:txBody>
      </p:sp>
      <p:sp>
        <p:nvSpPr>
          <p:cNvPr id="2" name="AutoShape 2" descr="Bildergebnis für haskell brooks curry"/>
          <p:cNvSpPr>
            <a:spLocks noChangeAspect="1" noChangeArrowheads="1"/>
          </p:cNvSpPr>
          <p:nvPr/>
        </p:nvSpPr>
        <p:spPr bwMode="auto">
          <a:xfrm>
            <a:off x="155575" y="-731838"/>
            <a:ext cx="1228725" cy="1524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5860" y="241074"/>
            <a:ext cx="3550884" cy="4377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2810959"/>
      </p:ext>
    </p:extLst>
  </p:cSld>
  <p:clrMapOvr>
    <a:masterClrMapping/>
  </p:clrMapOvr>
</p:sld>
</file>

<file path=ppt/theme/theme1.xml><?xml version="1.0" encoding="utf-8"?>
<a:theme xmlns:a="http://schemas.openxmlformats.org/drawingml/2006/main" name="Präsentation2007-hell">
  <a:themeElements>
    <a:clrScheme name="Validas">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dirty="0" err="1" smtClean="0">
            <a:latin typeface="+mn-lt"/>
          </a:defRPr>
        </a:defPPr>
      </a:lstStyle>
    </a:txDef>
  </a:objectDefaults>
  <a:extraClrSchemeLst>
    <a:extraClrScheme>
      <a:clrScheme name="Präsentation2003-hel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äsentation2003-hel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äsentation2003-hel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äsentation2003-hel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äsentation2003-hel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äsentation2003-hel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räsentation2003-hel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räsentation2003-hel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räsentation2003-hel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räsentation2003-hel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räsentation2003-hel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räsentation2003-hel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859</Words>
  <Application>Microsoft Office PowerPoint</Application>
  <PresentationFormat>Benutzerdefiniert</PresentationFormat>
  <Paragraphs>155</Paragraphs>
  <Slides>16</Slides>
  <Notes>1</Notes>
  <HiddenSlides>0</HiddenSlides>
  <MMClips>0</MMClips>
  <ScaleCrop>false</ScaleCrop>
  <HeadingPairs>
    <vt:vector size="6" baseType="variant">
      <vt:variant>
        <vt:lpstr>Verwendete Schriftarten</vt:lpstr>
      </vt:variant>
      <vt:variant>
        <vt:i4>9</vt:i4>
      </vt:variant>
      <vt:variant>
        <vt:lpstr>Design</vt:lpstr>
      </vt:variant>
      <vt:variant>
        <vt:i4>1</vt:i4>
      </vt:variant>
      <vt:variant>
        <vt:lpstr>Folientitel</vt:lpstr>
      </vt:variant>
      <vt:variant>
        <vt:i4>16</vt:i4>
      </vt:variant>
    </vt:vector>
  </HeadingPairs>
  <TitlesOfParts>
    <vt:vector size="26" baseType="lpstr">
      <vt:lpstr>Arial</vt:lpstr>
      <vt:lpstr>Calibri</vt:lpstr>
      <vt:lpstr>Lucida Grande</vt:lpstr>
      <vt:lpstr>Droid Sans Mono Chess ASCII</vt:lpstr>
      <vt:lpstr>Wingdings 3</vt:lpstr>
      <vt:lpstr>Courier New</vt:lpstr>
      <vt:lpstr>Arial Black</vt:lpstr>
      <vt:lpstr>Agency FB</vt:lpstr>
      <vt:lpstr>Gill Sans</vt:lpstr>
      <vt:lpstr>Präsentation2007-hell</vt:lpstr>
      <vt:lpstr>Chess in 200 lines</vt:lpstr>
      <vt:lpstr>The “Semantic Gap”</vt:lpstr>
      <vt:lpstr>What does process do?</vt:lpstr>
      <vt:lpstr>What does process2 do?</vt:lpstr>
      <vt:lpstr>How to prove the functionality?</vt:lpstr>
      <vt:lpstr>How to prove the functionality?</vt:lpstr>
      <vt:lpstr>The NSWC Experiment</vt:lpstr>
      <vt:lpstr>NSWC Prototyping Results</vt:lpstr>
      <vt:lpstr>Haskell Brooks Curry</vt:lpstr>
      <vt:lpstr>Features</vt:lpstr>
      <vt:lpstr>So called “List Comprehension”</vt:lpstr>
      <vt:lpstr>Lazy Evaluation</vt:lpstr>
      <vt:lpstr>Shell Hacking</vt:lpstr>
      <vt:lpstr>Coverage Comparison for TI</vt:lpstr>
      <vt:lpstr>When not to use Haskell</vt:lpstr>
      <vt:lpstr>putStrLn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Validas AG</dc:creator>
  <cp:lastModifiedBy>Robert Reitmeier</cp:lastModifiedBy>
  <cp:revision>201</cp:revision>
  <dcterms:created xsi:type="dcterms:W3CDTF">2009-12-04T13:21:58Z</dcterms:created>
  <dcterms:modified xsi:type="dcterms:W3CDTF">2017-10-11T15:02:59Z</dcterms:modified>
</cp:coreProperties>
</file>