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97" r:id="rId18"/>
    <p:sldId id="288" r:id="rId19"/>
    <p:sldId id="269" r:id="rId20"/>
  </p:sldIdLst>
  <p:sldSz cx="13004800" cy="9753600"/>
  <p:notesSz cx="7010400" cy="9296400"/>
  <p:embeddedFontLst>
    <p:embeddedFont>
      <p:font typeface="Arial Narrow" panose="020B0606020202030204" pitchFamily="34" charset="0"/>
      <p:regular r:id="rId23"/>
      <p:bold r:id="rId24"/>
      <p:italic r:id="rId25"/>
      <p:boldItalic r:id="rId26"/>
    </p:embeddedFont>
    <p:embeddedFont>
      <p:font typeface="Wingdings 3" panose="05040102010807070707" pitchFamily="18" charset="2"/>
      <p:regular r:id="rId27"/>
    </p:embeddedFont>
    <p:embeddedFont>
      <p:font typeface="Arial Black" panose="020B0A04020102020204" pitchFamily="34" charset="0"/>
      <p:bold r:id="rId28"/>
    </p:embeddedFont>
    <p:embeddedFont>
      <p:font typeface="Agency FB" panose="020B0604020202020204" charset="0"/>
      <p:regular r:id="rId29"/>
      <p:bold r:id="rId30"/>
    </p:embeddedFont>
    <p:embeddedFont>
      <p:font typeface="Droid Sans Mono Chess ASCII" panose="020B0609030804020204" pitchFamily="50" charset="0"/>
      <p:regular r:id="rId31"/>
    </p:embeddedFont>
    <p:embeddedFont>
      <p:font typeface="Calibri" panose="020F0502020204030204" pitchFamily="34" charset="0"/>
      <p:regular r:id="rId32"/>
      <p:bold r:id="rId33"/>
      <p:italic r:id="rId34"/>
      <p:boldItalic r:id="rId35"/>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p:scale>
          <a:sx n="40" d="100"/>
          <a:sy n="40" d="100"/>
        </p:scale>
        <p:origin x="-1382" y="-10"/>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10/12/2017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Industrial </a:t>
            </a:r>
            <a:r>
              <a:rPr lang="en-US" sz="2600" smtClean="0">
                <a:solidFill>
                  <a:srgbClr val="262626"/>
                </a:solidFill>
                <a:latin typeface="+mn-lt"/>
                <a:ea typeface="Gill Sans" charset="0"/>
                <a:cs typeface="Gill Sans" charset="0"/>
              </a:rPr>
              <a:t>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t>
            </a:r>
            <a:r>
              <a:rPr lang="en-US" smtClean="0"/>
              <a:t>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all x are not dividable by 2 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1384995"/>
          </a:xfrm>
          <a:prstGeom prst="rect">
            <a:avLst/>
          </a:prstGeom>
          <a:noFill/>
        </p:spPr>
        <p:txBody>
          <a:bodyPr wrap="none" rtlCol="0">
            <a:spAutoFit/>
          </a:bodyPr>
          <a:lstStyle/>
          <a:p>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x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mod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d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0</a:t>
            </a: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a:t>
            </a: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653" y="2950756"/>
            <a:ext cx="10535003" cy="628198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59569" y="1242558"/>
            <a:ext cx="10790237"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845" y="6091749"/>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Just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endPar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5440005"/>
            <a:ext cx="12849225" cy="2308324"/>
          </a:xfrm>
          <a:prstGeom prst="rect">
            <a:avLst/>
          </a:prstGeom>
          <a:noFill/>
        </p:spPr>
        <p:txBody>
          <a:bodyPr wrap="square" rtlCol="0">
            <a:spAutoFit/>
          </a:bodyPr>
          <a:lstStyle/>
          <a:p>
            <a:r>
              <a:rPr lang="de-DE" sz="24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2400">
                <a:solidFill>
                  <a:schemeClr val="accent1">
                    <a:lumMod val="50000"/>
                  </a:schemeClr>
                </a:solidFill>
                <a:latin typeface="Agency FB" panose="020B0503020202020204" pitchFamily="34" charset="0"/>
                <a:cs typeface="Courier New" panose="02070309020205020404" pitchFamily="49" charset="0"/>
              </a:rPr>
              <a:t>Prelude&gt;</a:t>
            </a:r>
            <a:r>
              <a:rPr lang="de-DE" sz="2400">
                <a:latin typeface="Agency FB" panose="020B0503020202020204" pitchFamily="34" charset="0"/>
                <a:cs typeface="Courier New" panose="02070309020205020404" pitchFamily="49" charset="0"/>
              </a:rPr>
              <a:t> f &lt;- readFile "lit.txt"</a:t>
            </a:r>
          </a:p>
          <a:p>
            <a:r>
              <a:rPr lang="de-DE" sz="2400" smtClean="0">
                <a:solidFill>
                  <a:schemeClr val="accent1">
                    <a:lumMod val="50000"/>
                  </a:schemeClr>
                </a:solidFill>
                <a:latin typeface="Agency FB" panose="020B0503020202020204" pitchFamily="34" charset="0"/>
                <a:cs typeface="Courier New" panose="02070309020205020404" pitchFamily="49" charset="0"/>
              </a:rPr>
              <a:t>Prelude&gt;</a:t>
            </a:r>
            <a:r>
              <a:rPr lang="de-DE" sz="2400" smtClean="0">
                <a:latin typeface="Agency FB" panose="020B0503020202020204" pitchFamily="34" charset="0"/>
                <a:cs typeface="Courier New" panose="02070309020205020404" pitchFamily="49" charset="0"/>
              </a:rPr>
              <a:t> </a:t>
            </a:r>
            <a:r>
              <a:rPr lang="de-DE" sz="2400">
                <a:latin typeface="Agency FB" panose="020B0503020202020204" pitchFamily="34" charset="0"/>
                <a:cs typeface="Courier New" panose="02070309020205020404" pitchFamily="49" charset="0"/>
              </a:rPr>
              <a:t>import Data.List</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data Line = Code String | Other </a:t>
            </a:r>
            <a:r>
              <a:rPr lang="de-DE" sz="2400" smtClean="0">
                <a:latin typeface="Agency FB" panose="020B0503020202020204" pitchFamily="34" charset="0"/>
                <a:cs typeface="Courier New" panose="02070309020205020404" pitchFamily="49" charset="0"/>
              </a:rPr>
              <a:t>String</a:t>
            </a:r>
            <a:endParaRPr lang="de-DE" sz="2400">
              <a:latin typeface="Agency FB" panose="020B0503020202020204" pitchFamily="34" charset="0"/>
              <a:cs typeface="Courier New" panose="02070309020205020404" pitchFamily="49" charset="0"/>
            </a:endParaRP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let ls = map (\ l -&gt; if "&gt; " `isPrefixOf` l then Code l else Other l) $ lines f</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writeFile "unlit.hs" $ unlines </a:t>
            </a:r>
            <a:r>
              <a:rPr lang="de-DE" sz="2400" smtClean="0">
                <a:latin typeface="Agency FB" panose="020B0503020202020204" pitchFamily="34" charset="0"/>
                <a:cs typeface="Courier New" panose="02070309020205020404" pitchFamily="49" charset="0"/>
              </a:rPr>
              <a:t>$ map </a:t>
            </a:r>
            <a:r>
              <a:rPr lang="de-DE" sz="2400">
                <a:latin typeface="Agency FB" panose="020B0503020202020204" pitchFamily="34" charset="0"/>
                <a:cs typeface="Courier New" panose="02070309020205020404" pitchFamily="49" charset="0"/>
              </a:rPr>
              <a:t>(\l -&gt; case l of Code s -&gt; drop 2 s; Other s -&gt; if null s then s else "-- "++s) ls</a:t>
            </a:r>
            <a:endParaRPr lang="de-DE" sz="24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DSL for XML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dirty="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dirty="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dirty="0"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dirty="0" err="1" smtClean="0">
              <a:solidFill>
                <a:srgbClr val="00B050"/>
              </a:solidFill>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Power Continuum</a:t>
            </a:r>
            <a:endParaRPr lang="en-US" smtClean="0"/>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a:t>
            </a:r>
            <a:r>
              <a:rPr lang="de-DE" sz="3200" smtClean="0">
                <a:latin typeface="+mn-lt"/>
              </a:rPr>
              <a:t>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a:t>
            </a:r>
            <a:r>
              <a:rPr lang="de-DE" sz="3200" smtClean="0">
                <a:latin typeface="+mn-lt"/>
              </a:rPr>
              <a:t>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2971483" y="4736809"/>
            <a:ext cx="3631828" cy="830997"/>
          </a:xfrm>
          <a:prstGeom prst="rect">
            <a:avLst/>
          </a:prstGeom>
          <a:noFill/>
        </p:spPr>
        <p:txBody>
          <a:bodyPr wrap="none" rtlCol="0">
            <a:spAutoFit/>
          </a:bodyPr>
          <a:lstStyle/>
          <a:p>
            <a:r>
              <a:rPr lang="de-DE" sz="4800" smtClean="0">
                <a:latin typeface="+mn-lt"/>
              </a:rPr>
              <a:t>Semantic Gap</a:t>
            </a:r>
            <a:endParaRPr lang="de-DE" sz="4800" dirty="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dirty="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dirty="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1105</Words>
  <Application>Microsoft Office PowerPoint</Application>
  <PresentationFormat>Benutzerdefiniert</PresentationFormat>
  <Paragraphs>290</Paragraphs>
  <Slides>19</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19</vt:i4>
      </vt:variant>
    </vt:vector>
  </HeadingPairs>
  <TitlesOfParts>
    <vt:vector size="30" baseType="lpstr">
      <vt:lpstr>Arial</vt:lpstr>
      <vt:lpstr>Arial Narrow</vt:lpstr>
      <vt:lpstr>Courier New</vt:lpstr>
      <vt:lpstr>Wingdings 3</vt:lpstr>
      <vt:lpstr>Arial Black</vt:lpstr>
      <vt:lpstr>Agency FB</vt:lpstr>
      <vt:lpstr>Droid Sans Mono Chess ASCII</vt:lpstr>
      <vt:lpstr>Calibri</vt:lpstr>
      <vt:lpstr>Gill Sans</vt:lpstr>
      <vt:lpstr>Lucida Grande</vt:lpstr>
      <vt:lpstr>Präsentation2007-hell</vt:lpstr>
      <vt:lpstr>Chess in 200 lines</vt:lpstr>
      <vt:lpstr>Power Continuum</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“List Comprehension”</vt:lpstr>
      <vt:lpstr>Lazy Evaluation</vt:lpstr>
      <vt:lpstr>Sir Tony Hoare’s billion-dollar mistake</vt:lpstr>
      <vt:lpstr>No Null Pointer, No Cry</vt:lpstr>
      <vt:lpstr>Shell Hacking</vt:lpstr>
      <vt:lpstr>DSL for XML</vt:lpstr>
      <vt:lpstr>Without DSL (Python,procedural)</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223</cp:revision>
  <dcterms:created xsi:type="dcterms:W3CDTF">2009-12-04T13:21:58Z</dcterms:created>
  <dcterms:modified xsi:type="dcterms:W3CDTF">2017-10-12T16:03:50Z</dcterms:modified>
</cp:coreProperties>
</file>