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handoutMasterIdLst>
    <p:handoutMasterId r:id="rId16"/>
  </p:handoutMasterIdLst>
  <p:sldIdLst>
    <p:sldId id="261" r:id="rId2"/>
    <p:sldId id="280" r:id="rId3"/>
    <p:sldId id="291" r:id="rId4"/>
    <p:sldId id="283" r:id="rId5"/>
    <p:sldId id="290" r:id="rId6"/>
    <p:sldId id="284" r:id="rId7"/>
    <p:sldId id="285" r:id="rId8"/>
    <p:sldId id="289" r:id="rId9"/>
    <p:sldId id="288" r:id="rId10"/>
    <p:sldId id="286" r:id="rId11"/>
    <p:sldId id="287" r:id="rId12"/>
    <p:sldId id="281" r:id="rId13"/>
    <p:sldId id="269" r:id="rId14"/>
  </p:sldIdLst>
  <p:sldSz cx="13004800" cy="9753600"/>
  <p:notesSz cx="7010400" cy="9296400"/>
  <p:embeddedFontLst>
    <p:embeddedFont>
      <p:font typeface="Calibri" panose="020F0502020204030204" pitchFamily="34" charset="0"/>
      <p:regular r:id="rId17"/>
      <p:bold r:id="rId18"/>
      <p:italic r:id="rId19"/>
      <p:boldItalic r:id="rId20"/>
    </p:embeddedFont>
    <p:embeddedFont>
      <p:font typeface="Wingdings 3" panose="05040102010807070707" pitchFamily="18" charset="2"/>
      <p:regular r:id="rId21"/>
    </p:embeddedFont>
  </p:embeddedFontLst>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649288" indent="-192088" algn="l" rtl="0" fontAlgn="base">
      <a:spcBef>
        <a:spcPct val="0"/>
      </a:spcBef>
      <a:spcAft>
        <a:spcPct val="0"/>
      </a:spcAft>
      <a:defRPr kern="1200">
        <a:solidFill>
          <a:schemeClr val="tx1"/>
        </a:solidFill>
        <a:latin typeface="Arial" charset="0"/>
        <a:ea typeface="+mn-ea"/>
        <a:cs typeface="+mn-cs"/>
      </a:defRPr>
    </a:lvl2pPr>
    <a:lvl3pPr marL="1300163" indent="-385763" algn="l" rtl="0" fontAlgn="base">
      <a:spcBef>
        <a:spcPct val="0"/>
      </a:spcBef>
      <a:spcAft>
        <a:spcPct val="0"/>
      </a:spcAft>
      <a:defRPr kern="1200">
        <a:solidFill>
          <a:schemeClr val="tx1"/>
        </a:solidFill>
        <a:latin typeface="Arial" charset="0"/>
        <a:ea typeface="+mn-ea"/>
        <a:cs typeface="+mn-cs"/>
      </a:defRPr>
    </a:lvl3pPr>
    <a:lvl4pPr marL="1949450" indent="-577850" algn="l" rtl="0" fontAlgn="base">
      <a:spcBef>
        <a:spcPct val="0"/>
      </a:spcBef>
      <a:spcAft>
        <a:spcPct val="0"/>
      </a:spcAft>
      <a:defRPr kern="1200">
        <a:solidFill>
          <a:schemeClr val="tx1"/>
        </a:solidFill>
        <a:latin typeface="Arial" charset="0"/>
        <a:ea typeface="+mn-ea"/>
        <a:cs typeface="+mn-cs"/>
      </a:defRPr>
    </a:lvl4pPr>
    <a:lvl5pPr marL="2600325" indent="-771525"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8671"/>
    <a:srgbClr val="F9CC33"/>
    <a:srgbClr val="475365"/>
    <a:srgbClr val="F0E5C8"/>
    <a:srgbClr val="D5B669"/>
    <a:srgbClr val="64748B"/>
    <a:srgbClr val="707174"/>
    <a:srgbClr val="7273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15" autoAdjust="0"/>
    <p:restoredTop sz="94660"/>
  </p:normalViewPr>
  <p:slideViewPr>
    <p:cSldViewPr snapToGrid="0">
      <p:cViewPr varScale="1">
        <p:scale>
          <a:sx n="74" d="100"/>
          <a:sy n="74" d="100"/>
        </p:scale>
        <p:origin x="-1488" y="-96"/>
      </p:cViewPr>
      <p:guideLst>
        <p:guide orient="horz" pos="3213"/>
        <p:guide orient="horz" pos="865"/>
        <p:guide orient="horz" pos="387"/>
        <p:guide pos="4096"/>
        <p:guide pos="307"/>
        <p:guide pos="7885"/>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umsplatzhalt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EB8A0AEA-93A3-4608-A497-327080B10E09}" type="datetimeFigureOut">
              <a:rPr lang="en-US"/>
              <a:pPr>
                <a:defRPr/>
              </a:pPr>
              <a:t>10/11/2017</a:t>
            </a:fld>
            <a:endParaRPr lang="en-US"/>
          </a:p>
        </p:txBody>
      </p:sp>
      <p:sp>
        <p:nvSpPr>
          <p:cNvPr id="4" name="Fußzeilenplatzhalt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Foliennummernplatzhalt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F77D3644-76F5-4E33-B7B7-AD4DEB4B5578}" type="slidenum">
              <a:rPr lang="en-US"/>
              <a:pPr>
                <a:defRPr/>
              </a:pPr>
              <a:t>‹Nr.›</a:t>
            </a:fld>
            <a:endParaRPr lang="en-US"/>
          </a:p>
        </p:txBody>
      </p:sp>
    </p:spTree>
    <p:extLst>
      <p:ext uri="{BB962C8B-B14F-4D97-AF65-F5344CB8AC3E}">
        <p14:creationId xmlns:p14="http://schemas.microsoft.com/office/powerpoint/2010/main" val="3152101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de-DE"/>
          </a:p>
        </p:txBody>
      </p:sp>
      <p:sp>
        <p:nvSpPr>
          <p:cNvPr id="3075"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endParaRPr lang="de-DE"/>
          </a:p>
        </p:txBody>
      </p:sp>
      <p:sp>
        <p:nvSpPr>
          <p:cNvPr id="2150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de-DE"/>
          </a:p>
        </p:txBody>
      </p:sp>
      <p:sp>
        <p:nvSpPr>
          <p:cNvPr id="3079"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4FC4A9C9-5B5E-4D0D-B7A5-19480C8E63BB}" type="slidenum">
              <a:rPr lang="de-DE"/>
              <a:pPr>
                <a:defRPr/>
              </a:pPr>
              <a:t>‹Nr.›</a:t>
            </a:fld>
            <a:endParaRPr lang="de-DE"/>
          </a:p>
        </p:txBody>
      </p:sp>
    </p:spTree>
    <p:extLst>
      <p:ext uri="{BB962C8B-B14F-4D97-AF65-F5344CB8AC3E}">
        <p14:creationId xmlns:p14="http://schemas.microsoft.com/office/powerpoint/2010/main" val="35965498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Arial" charset="0"/>
        <a:ea typeface="+mn-ea"/>
        <a:cs typeface="+mn-cs"/>
      </a:defRPr>
    </a:lvl1pPr>
    <a:lvl2pPr marL="649288" algn="l" rtl="0" eaLnBrk="0" fontAlgn="base" hangingPunct="0">
      <a:spcBef>
        <a:spcPct val="30000"/>
      </a:spcBef>
      <a:spcAft>
        <a:spcPct val="0"/>
      </a:spcAft>
      <a:defRPr sz="1700" kern="1200">
        <a:solidFill>
          <a:schemeClr val="tx1"/>
        </a:solidFill>
        <a:latin typeface="Arial" charset="0"/>
        <a:ea typeface="+mn-ea"/>
        <a:cs typeface="+mn-cs"/>
      </a:defRPr>
    </a:lvl2pPr>
    <a:lvl3pPr marL="1300163" algn="l" rtl="0" eaLnBrk="0" fontAlgn="base" hangingPunct="0">
      <a:spcBef>
        <a:spcPct val="30000"/>
      </a:spcBef>
      <a:spcAft>
        <a:spcPct val="0"/>
      </a:spcAft>
      <a:defRPr sz="1700" kern="1200">
        <a:solidFill>
          <a:schemeClr val="tx1"/>
        </a:solidFill>
        <a:latin typeface="Arial" charset="0"/>
        <a:ea typeface="+mn-ea"/>
        <a:cs typeface="+mn-cs"/>
      </a:defRPr>
    </a:lvl3pPr>
    <a:lvl4pPr marL="1949450" algn="l" rtl="0" eaLnBrk="0" fontAlgn="base" hangingPunct="0">
      <a:spcBef>
        <a:spcPct val="30000"/>
      </a:spcBef>
      <a:spcAft>
        <a:spcPct val="0"/>
      </a:spcAft>
      <a:defRPr sz="1700" kern="1200">
        <a:solidFill>
          <a:schemeClr val="tx1"/>
        </a:solidFill>
        <a:latin typeface="Arial" charset="0"/>
        <a:ea typeface="+mn-ea"/>
        <a:cs typeface="+mn-cs"/>
      </a:defRPr>
    </a:lvl4pPr>
    <a:lvl5pPr marL="2600325" algn="l" rtl="0" eaLnBrk="0" fontAlgn="base" hangingPunct="0">
      <a:spcBef>
        <a:spcPct val="30000"/>
      </a:spcBef>
      <a:spcAft>
        <a:spcPct val="0"/>
      </a:spcAft>
      <a:defRPr sz="1700" kern="1200">
        <a:solidFill>
          <a:schemeClr val="tx1"/>
        </a:solidFill>
        <a:latin typeface="Arial" charset="0"/>
        <a:ea typeface="+mn-ea"/>
        <a:cs typeface="+mn-cs"/>
      </a:defRPr>
    </a:lvl5pPr>
    <a:lvl6pPr marL="3251149" algn="l" defTabSz="1300460" rtl="0" eaLnBrk="1" latinLnBrk="0" hangingPunct="1">
      <a:defRPr sz="1700" kern="1200">
        <a:solidFill>
          <a:schemeClr val="tx1"/>
        </a:solidFill>
        <a:latin typeface="+mn-lt"/>
        <a:ea typeface="+mn-ea"/>
        <a:cs typeface="+mn-cs"/>
      </a:defRPr>
    </a:lvl6pPr>
    <a:lvl7pPr marL="3901379" algn="l" defTabSz="1300460" rtl="0" eaLnBrk="1" latinLnBrk="0" hangingPunct="1">
      <a:defRPr sz="1700" kern="1200">
        <a:solidFill>
          <a:schemeClr val="tx1"/>
        </a:solidFill>
        <a:latin typeface="+mn-lt"/>
        <a:ea typeface="+mn-ea"/>
        <a:cs typeface="+mn-cs"/>
      </a:defRPr>
    </a:lvl7pPr>
    <a:lvl8pPr marL="4551609" algn="l" defTabSz="1300460" rtl="0" eaLnBrk="1" latinLnBrk="0" hangingPunct="1">
      <a:defRPr sz="1700" kern="1200">
        <a:solidFill>
          <a:schemeClr val="tx1"/>
        </a:solidFill>
        <a:latin typeface="+mn-lt"/>
        <a:ea typeface="+mn-ea"/>
        <a:cs typeface="+mn-cs"/>
      </a:defRPr>
    </a:lvl8pPr>
    <a:lvl9pPr marL="5201839" algn="l" defTabSz="130046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4FC4A9C9-5B5E-4D0D-B7A5-19480C8E63BB}" type="slidenum">
              <a:rPr lang="de-DE" smtClean="0"/>
              <a:pPr>
                <a:defRPr/>
              </a:pPr>
              <a:t>6</a:t>
            </a:fld>
            <a:endParaRPr lang="de-DE"/>
          </a:p>
        </p:txBody>
      </p:sp>
    </p:spTree>
    <p:extLst>
      <p:ext uri="{BB962C8B-B14F-4D97-AF65-F5344CB8AC3E}">
        <p14:creationId xmlns:p14="http://schemas.microsoft.com/office/powerpoint/2010/main" val="3872912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4" name="Picture 2" descr="\\smbsrv.validas\intranet\Validas\CorporateIdentity\ValidasLogos\validas600.png"/>
          <p:cNvPicPr>
            <a:picLocks noChangeAspect="1" noChangeArrowheads="1"/>
          </p:cNvPicPr>
          <p:nvPr userDrawn="1"/>
        </p:nvPicPr>
        <p:blipFill>
          <a:blip r:embed="rId2" cstate="print">
            <a:lum bright="-10000" contrast="30000"/>
          </a:blip>
          <a:srcRect/>
          <a:stretch>
            <a:fillRect/>
          </a:stretch>
        </p:blipFill>
        <p:spPr bwMode="auto">
          <a:xfrm>
            <a:off x="8789988" y="204788"/>
            <a:ext cx="3727450" cy="819150"/>
          </a:xfrm>
          <a:prstGeom prst="rect">
            <a:avLst/>
          </a:prstGeom>
          <a:noFill/>
          <a:ln w="9525">
            <a:noFill/>
            <a:miter lim="800000"/>
            <a:headEnd/>
            <a:tailEnd/>
          </a:ln>
        </p:spPr>
      </p:pic>
      <p:sp>
        <p:nvSpPr>
          <p:cNvPr id="8" name="Titel 1"/>
          <p:cNvSpPr>
            <a:spLocks noGrp="1"/>
          </p:cNvSpPr>
          <p:nvPr>
            <p:ph type="title"/>
          </p:nvPr>
        </p:nvSpPr>
        <p:spPr>
          <a:xfrm>
            <a:off x="492196" y="7202312"/>
            <a:ext cx="11054080" cy="1937173"/>
          </a:xfrm>
          <a:prstGeom prst="rect">
            <a:avLst/>
          </a:prstGeom>
        </p:spPr>
        <p:txBody>
          <a:bodyPr lIns="130046" tIns="65023" rIns="130046" bIns="65023" anchor="t"/>
          <a:lstStyle>
            <a:lvl1pPr algn="l">
              <a:defRPr sz="5600" b="1" cap="none"/>
            </a:lvl1pPr>
          </a:lstStyle>
          <a:p>
            <a:r>
              <a:rPr lang="de-DE" smtClean="0"/>
              <a:t>Titelmasterformat durch Klicken bearbeiten</a:t>
            </a:r>
            <a:endParaRPr lang="de-DE" dirty="0"/>
          </a:p>
        </p:txBody>
      </p:sp>
      <p:sp>
        <p:nvSpPr>
          <p:cNvPr id="9" name="Textplatzhalter 2"/>
          <p:cNvSpPr>
            <a:spLocks noGrp="1"/>
          </p:cNvSpPr>
          <p:nvPr>
            <p:ph type="body" idx="1"/>
          </p:nvPr>
        </p:nvSpPr>
        <p:spPr>
          <a:xfrm>
            <a:off x="485423" y="5067583"/>
            <a:ext cx="11054080" cy="2133599"/>
          </a:xfrm>
          <a:prstGeom prst="rect">
            <a:avLst/>
          </a:prstGeom>
        </p:spPr>
        <p:txBody>
          <a:bodyPr lIns="130046" tIns="65023" rIns="130046" bIns="65023" anchor="b"/>
          <a:lstStyle>
            <a:lvl1pPr marL="0" indent="0">
              <a:buNone/>
              <a:defRPr sz="2800" b="1">
                <a:solidFill>
                  <a:schemeClr val="bg2"/>
                </a:solidFill>
              </a:defRPr>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de-DE" smtClean="0"/>
              <a:t>Textmasterformate durch Klicken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50240" y="2275841"/>
            <a:ext cx="11704320" cy="6436925"/>
          </a:xfrm>
          <a:prstGeom prst="rect">
            <a:avLst/>
          </a:prstGeom>
        </p:spPr>
        <p:txBody>
          <a:bodyPr vert="eaVert"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428480" y="390597"/>
            <a:ext cx="2926080" cy="8322169"/>
          </a:xfrm>
          <a:prstGeom prst="rect">
            <a:avLst/>
          </a:prstGeom>
        </p:spPr>
        <p:txBody>
          <a:bodyPr vert="eaVert" lIns="130046" tIns="65023" rIns="130046" bIns="65023"/>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50240" y="390597"/>
            <a:ext cx="8561493" cy="8322169"/>
          </a:xfrm>
          <a:prstGeom prst="rect">
            <a:avLst/>
          </a:prstGeom>
        </p:spPr>
        <p:txBody>
          <a:bodyPr vert="eaVert"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9737725" y="9193213"/>
            <a:ext cx="2779713" cy="349250"/>
          </a:xfrm>
          <a:prstGeom prst="rect">
            <a:avLst/>
          </a:prstGeom>
          <a:noFill/>
          <a:ln w="9525">
            <a:noFill/>
            <a:miter lim="800000"/>
            <a:headEnd/>
            <a:tailEnd/>
          </a:ln>
          <a:effectLst/>
        </p:spPr>
        <p:txBody>
          <a:bodyPr lIns="130046" tIns="65023" rIns="130046" bIns="65023">
            <a:spAutoFit/>
          </a:bodyPr>
          <a:lstStyle/>
          <a:p>
            <a:pPr algn="r" defTabSz="1300460">
              <a:defRPr/>
            </a:pPr>
            <a:r>
              <a:rPr lang="de-DE" sz="1400" b="1">
                <a:solidFill>
                  <a:schemeClr val="bg2"/>
                </a:solidFill>
                <a:latin typeface="+mn-lt"/>
              </a:rPr>
              <a:t>Page </a:t>
            </a:r>
            <a:fld id="{E13A9045-1F88-46B7-8B6B-1160D80F5FAC}" type="slidenum">
              <a:rPr lang="de-DE" sz="1400" b="1">
                <a:solidFill>
                  <a:schemeClr val="bg2"/>
                </a:solidFill>
                <a:latin typeface="+mn-lt"/>
              </a:rPr>
              <a:pPr algn="r" defTabSz="1300460">
                <a:defRPr/>
              </a:pPr>
              <a:t>‹Nr.›</a:t>
            </a:fld>
            <a:endParaRPr lang="de-DE" sz="1400" b="1">
              <a:solidFill>
                <a:schemeClr val="bg2"/>
              </a:solidFill>
              <a:latin typeface="+mn-lt"/>
            </a:endParaRPr>
          </a:p>
        </p:txBody>
      </p:sp>
      <p:sp>
        <p:nvSpPr>
          <p:cNvPr id="5" name="Rechteck 4"/>
          <p:cNvSpPr/>
          <p:nvPr userDrawn="1"/>
        </p:nvSpPr>
        <p:spPr>
          <a:xfrm>
            <a:off x="487363" y="9193213"/>
            <a:ext cx="2001837" cy="346075"/>
          </a:xfrm>
          <a:prstGeom prst="rect">
            <a:avLst/>
          </a:prstGeom>
        </p:spPr>
        <p:txBody>
          <a:bodyPr wrap="none" lIns="130046" tIns="65023" rIns="130046" bIns="65023">
            <a:spAutoFit/>
          </a:bodyPr>
          <a:lstStyle/>
          <a:p>
            <a:pPr defTabSz="1300460">
              <a:defRPr/>
            </a:pPr>
            <a:r>
              <a:rPr lang="de-DE" sz="1400" b="1" err="1">
                <a:solidFill>
                  <a:schemeClr val="bg2"/>
                </a:solidFill>
                <a:latin typeface="+mn-lt"/>
              </a:rPr>
              <a:t>Validas</a:t>
            </a:r>
            <a:r>
              <a:rPr lang="de-DE" sz="1400" b="1">
                <a:solidFill>
                  <a:schemeClr val="bg2"/>
                </a:solidFill>
                <a:latin typeface="+mn-lt"/>
              </a:rPr>
              <a:t> AG, </a:t>
            </a:r>
            <a:r>
              <a:rPr lang="de-DE" sz="1400">
                <a:solidFill>
                  <a:schemeClr val="bg2"/>
                </a:solidFill>
                <a:latin typeface="+mn-lt"/>
              </a:rPr>
              <a:t>07.06.2010 </a:t>
            </a:r>
          </a:p>
        </p:txBody>
      </p:sp>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442800" y="93600"/>
            <a:ext cx="10742508" cy="939600"/>
          </a:xfrm>
          <a:prstGeom prst="rect">
            <a:avLst/>
          </a:prstGeom>
        </p:spPr>
        <p:txBody>
          <a:bodyPr lIns="0" tIns="65023" rIns="130046" bIns="65023"/>
          <a:lstStyle>
            <a:lvl1pPr algn="l">
              <a:defRPr sz="6000" b="1">
                <a:solidFill>
                  <a:schemeClr val="tx1"/>
                </a:solidFill>
                <a:latin typeface="+mj-lt"/>
              </a:defRPr>
            </a:lvl1pPr>
          </a:lstStyle>
          <a:p>
            <a:r>
              <a:rPr lang="de-DE" dirty="0" smtClean="0"/>
              <a:t>Titelmasterformat durch Klicken bearbeiten</a:t>
            </a:r>
            <a:endParaRPr lang="de-DE" dirty="0"/>
          </a:p>
        </p:txBody>
      </p:sp>
      <p:sp>
        <p:nvSpPr>
          <p:cNvPr id="3" name="Inhaltsplatzhalter 2"/>
          <p:cNvSpPr>
            <a:spLocks noGrp="1"/>
          </p:cNvSpPr>
          <p:nvPr>
            <p:ph idx="1"/>
          </p:nvPr>
        </p:nvSpPr>
        <p:spPr>
          <a:xfrm>
            <a:off x="487680" y="1372730"/>
            <a:ext cx="12029440" cy="7301653"/>
          </a:xfrm>
          <a:prstGeom prst="rect">
            <a:avLst/>
          </a:prstGeom>
        </p:spPr>
        <p:txBody>
          <a:bodyPr lIns="130046" tIns="65023" rIns="130046" bIns="65023"/>
          <a:lstStyle>
            <a:lvl1pPr>
              <a:buFont typeface="Wingdings 3" pitchFamily="18" charset="2"/>
              <a:buChar char=""/>
              <a:defRPr sz="3600" spc="0">
                <a:latin typeface="+mn-lt"/>
              </a:defRPr>
            </a:lvl1pPr>
            <a:lvl2pPr>
              <a:buFont typeface="Calibri" pitchFamily="34" charset="0"/>
              <a:buChar char="–"/>
              <a:defRPr sz="3600" spc="0">
                <a:latin typeface="+mn-lt"/>
              </a:defRPr>
            </a:lvl2pPr>
            <a:lvl3pPr>
              <a:defRPr sz="3600" spc="0">
                <a:latin typeface="+mn-lt"/>
              </a:defRPr>
            </a:lvl3pPr>
            <a:lvl4pPr>
              <a:defRPr sz="3600" spc="0">
                <a:latin typeface="+mn-lt"/>
              </a:defRPr>
            </a:lvl4pPr>
            <a:lvl5pPr>
              <a:defRPr sz="3600" spc="0">
                <a:latin typeface="+mn-lt"/>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27290" y="6267592"/>
            <a:ext cx="11054080" cy="1937173"/>
          </a:xfrm>
          <a:prstGeom prst="rect">
            <a:avLst/>
          </a:prstGeom>
        </p:spPr>
        <p:txBody>
          <a:bodyPr lIns="130046" tIns="65023" rIns="130046" bIns="65023" anchor="t"/>
          <a:lstStyle>
            <a:lvl1pPr algn="l">
              <a:defRPr sz="57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1027290" y="4133993"/>
            <a:ext cx="11054080" cy="2133599"/>
          </a:xfrm>
          <a:prstGeom prst="rect">
            <a:avLst/>
          </a:prstGeom>
        </p:spPr>
        <p:txBody>
          <a:bodyPr lIns="130046" tIns="65023" rIns="130046" bIns="65023" anchor="b"/>
          <a:lstStyle>
            <a:lvl1pPr marL="0" indent="0">
              <a:buNone/>
              <a:defRPr sz="2800"/>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de-DE" dirty="0" smtClean="0"/>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dirty="0">
                <a:solidFill>
                  <a:schemeClr val="tx1"/>
                </a:solidFill>
                <a:latin typeface="+mj-lt"/>
                <a:ea typeface="+mj-ea"/>
                <a:cs typeface="+mj-cs"/>
              </a:defRPr>
            </a:lvl1pPr>
          </a:lstStyle>
          <a:p>
            <a:r>
              <a:rPr lang="de-DE" dirty="0" smtClean="0"/>
              <a:t>Titelmasterformat durch Klicken bearbeiten</a:t>
            </a:r>
            <a:endParaRPr lang="de-DE" dirty="0"/>
          </a:p>
        </p:txBody>
      </p:sp>
      <p:sp>
        <p:nvSpPr>
          <p:cNvPr id="3" name="Inhaltsplatzhalter 2"/>
          <p:cNvSpPr>
            <a:spLocks noGrp="1"/>
          </p:cNvSpPr>
          <p:nvPr>
            <p:ph sz="half" idx="1"/>
          </p:nvPr>
        </p:nvSpPr>
        <p:spPr>
          <a:xfrm>
            <a:off x="487680" y="2397761"/>
            <a:ext cx="5743787" cy="6436925"/>
          </a:xfrm>
          <a:prstGeom prst="rect">
            <a:avLst/>
          </a:prstGeom>
        </p:spPr>
        <p:txBody>
          <a:bodyPr lIns="130046" tIns="65023" rIns="130046" bIns="65023"/>
          <a:lstStyle>
            <a:lvl1pPr marL="257383" indent="-257383" algn="l" rtl="0" eaLnBrk="1" fontAlgn="base" hangingPunct="1">
              <a:spcBef>
                <a:spcPct val="20000"/>
              </a:spcBef>
              <a:spcAft>
                <a:spcPct val="0"/>
              </a:spcAft>
              <a:buSzPct val="80000"/>
              <a:buFont typeface="Wingdings 3" pitchFamily="18" charset="2"/>
              <a:buChar char="}"/>
              <a:defRPr lang="de-DE" sz="3400" dirty="0" smtClean="0">
                <a:solidFill>
                  <a:schemeClr val="tx1"/>
                </a:solidFill>
                <a:latin typeface="+mn-lt"/>
                <a:ea typeface="+mn-ea"/>
                <a:cs typeface="+mn-cs"/>
              </a:defRPr>
            </a:lvl1pPr>
            <a:lvl2pPr algn="l" rtl="0" eaLnBrk="1" fontAlgn="base" hangingPunct="1">
              <a:spcBef>
                <a:spcPct val="20000"/>
              </a:spcBef>
              <a:spcAft>
                <a:spcPct val="0"/>
              </a:spcAft>
              <a:buSzPct val="80000"/>
              <a:defRPr lang="de-DE" sz="3400" dirty="0" smtClean="0">
                <a:solidFill>
                  <a:schemeClr val="tx1"/>
                </a:solidFill>
                <a:latin typeface="+mn-lt"/>
                <a:ea typeface="+mn-ea"/>
                <a:cs typeface="+mn-cs"/>
              </a:defRPr>
            </a:lvl2pPr>
            <a:lvl3pPr algn="l" rtl="0" eaLnBrk="1" fontAlgn="base" hangingPunct="1">
              <a:spcBef>
                <a:spcPct val="20000"/>
              </a:spcBef>
              <a:spcAft>
                <a:spcPct val="0"/>
              </a:spcAft>
              <a:buSzPct val="80000"/>
              <a:defRPr lang="de-DE" sz="3400" dirty="0" smtClean="0">
                <a:solidFill>
                  <a:schemeClr val="tx1"/>
                </a:solidFill>
                <a:latin typeface="+mn-lt"/>
                <a:ea typeface="+mn-ea"/>
                <a:cs typeface="+mn-cs"/>
              </a:defRPr>
            </a:lvl3pPr>
            <a:lvl4pPr algn="l" rtl="0" eaLnBrk="1" fontAlgn="base" hangingPunct="1">
              <a:spcBef>
                <a:spcPct val="20000"/>
              </a:spcBef>
              <a:spcAft>
                <a:spcPct val="0"/>
              </a:spcAft>
              <a:buSzPct val="80000"/>
              <a:defRPr lang="de-DE" sz="3400" dirty="0" smtClean="0">
                <a:solidFill>
                  <a:schemeClr val="tx1"/>
                </a:solidFill>
                <a:latin typeface="+mn-lt"/>
                <a:ea typeface="+mn-ea"/>
                <a:cs typeface="+mn-cs"/>
              </a:defRPr>
            </a:lvl4pPr>
            <a:lvl5pPr algn="l" rtl="0" eaLnBrk="1" fontAlgn="base" hangingPunct="1">
              <a:spcBef>
                <a:spcPct val="20000"/>
              </a:spcBef>
              <a:spcAft>
                <a:spcPct val="0"/>
              </a:spcAft>
              <a:buSzPct val="80000"/>
              <a:defRPr lang="de-DE" sz="3400" dirty="0">
                <a:solidFill>
                  <a:schemeClr val="tx1"/>
                </a:solidFill>
                <a:latin typeface="+mn-lt"/>
                <a:ea typeface="+mn-ea"/>
                <a:cs typeface="+mn-cs"/>
              </a:defRPr>
            </a:lvl5pPr>
            <a:lvl6pPr>
              <a:defRPr sz="2600"/>
            </a:lvl6pPr>
            <a:lvl7pPr>
              <a:defRPr sz="2600"/>
            </a:lvl7pPr>
            <a:lvl8pPr>
              <a:defRPr sz="2600"/>
            </a:lvl8pPr>
            <a:lvl9pPr>
              <a:defRPr sz="26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Inhaltsplatzhalter 2"/>
          <p:cNvSpPr>
            <a:spLocks noGrp="1"/>
          </p:cNvSpPr>
          <p:nvPr>
            <p:ph sz="half" idx="10"/>
          </p:nvPr>
        </p:nvSpPr>
        <p:spPr>
          <a:xfrm>
            <a:off x="6773333" y="2397761"/>
            <a:ext cx="5743787" cy="6436925"/>
          </a:xfrm>
          <a:prstGeom prst="rect">
            <a:avLst/>
          </a:prstGeom>
        </p:spPr>
        <p:txBody>
          <a:bodyPr lIns="130046" tIns="65023" rIns="130046" bIns="65023"/>
          <a:lstStyle>
            <a:lvl1pPr marL="257383" indent="-257383" algn="l" rtl="0" eaLnBrk="1" fontAlgn="base" hangingPunct="1">
              <a:spcBef>
                <a:spcPct val="20000"/>
              </a:spcBef>
              <a:spcAft>
                <a:spcPct val="0"/>
              </a:spcAft>
              <a:buSzPct val="80000"/>
              <a:buFont typeface="Wingdings 3" pitchFamily="18" charset="2"/>
              <a:buChar char="}"/>
              <a:defRPr lang="de-DE" sz="3400" dirty="0" smtClean="0">
                <a:solidFill>
                  <a:schemeClr val="tx1"/>
                </a:solidFill>
                <a:latin typeface="+mn-lt"/>
                <a:ea typeface="+mn-ea"/>
                <a:cs typeface="+mn-cs"/>
              </a:defRPr>
            </a:lvl1pPr>
            <a:lvl2pPr algn="l" rtl="0" eaLnBrk="1" fontAlgn="base" hangingPunct="1">
              <a:spcBef>
                <a:spcPct val="20000"/>
              </a:spcBef>
              <a:spcAft>
                <a:spcPct val="0"/>
              </a:spcAft>
              <a:buSzPct val="80000"/>
              <a:defRPr lang="de-DE" sz="3400" dirty="0" smtClean="0">
                <a:solidFill>
                  <a:schemeClr val="tx1"/>
                </a:solidFill>
                <a:latin typeface="+mn-lt"/>
                <a:ea typeface="+mn-ea"/>
                <a:cs typeface="+mn-cs"/>
              </a:defRPr>
            </a:lvl2pPr>
            <a:lvl3pPr algn="l" rtl="0" eaLnBrk="1" fontAlgn="base" hangingPunct="1">
              <a:spcBef>
                <a:spcPct val="20000"/>
              </a:spcBef>
              <a:spcAft>
                <a:spcPct val="0"/>
              </a:spcAft>
              <a:buSzPct val="80000"/>
              <a:defRPr lang="de-DE" sz="3400" dirty="0" smtClean="0">
                <a:solidFill>
                  <a:schemeClr val="tx1"/>
                </a:solidFill>
                <a:latin typeface="+mn-lt"/>
                <a:ea typeface="+mn-ea"/>
                <a:cs typeface="+mn-cs"/>
              </a:defRPr>
            </a:lvl3pPr>
            <a:lvl4pPr algn="l" rtl="0" eaLnBrk="1" fontAlgn="base" hangingPunct="1">
              <a:spcBef>
                <a:spcPct val="20000"/>
              </a:spcBef>
              <a:spcAft>
                <a:spcPct val="0"/>
              </a:spcAft>
              <a:buSzPct val="80000"/>
              <a:defRPr lang="de-DE" sz="3400" dirty="0" smtClean="0">
                <a:solidFill>
                  <a:schemeClr val="tx1"/>
                </a:solidFill>
                <a:latin typeface="+mn-lt"/>
                <a:ea typeface="+mn-ea"/>
                <a:cs typeface="+mn-cs"/>
              </a:defRPr>
            </a:lvl4pPr>
            <a:lvl5pPr algn="l" rtl="0" eaLnBrk="1" fontAlgn="base" hangingPunct="1">
              <a:spcBef>
                <a:spcPct val="20000"/>
              </a:spcBef>
              <a:spcAft>
                <a:spcPct val="0"/>
              </a:spcAft>
              <a:buSzPct val="80000"/>
              <a:defRPr lang="de-DE" sz="3400" dirty="0">
                <a:solidFill>
                  <a:schemeClr val="tx1"/>
                </a:solidFill>
                <a:latin typeface="+mn-lt"/>
                <a:ea typeface="+mn-ea"/>
                <a:cs typeface="+mn-cs"/>
              </a:defRPr>
            </a:lvl5pPr>
            <a:lvl6pPr>
              <a:defRPr sz="2600"/>
            </a:lvl6pPr>
            <a:lvl7pPr>
              <a:defRPr sz="2600"/>
            </a:lvl7pPr>
            <a:lvl8pPr>
              <a:defRPr sz="2600"/>
            </a:lvl8pPr>
            <a:lvl9pPr>
              <a:defRPr sz="26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7"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50240" y="2183272"/>
            <a:ext cx="5746045" cy="909884"/>
          </a:xfrm>
          <a:prstGeom prst="rect">
            <a:avLst/>
          </a:prstGeom>
        </p:spPr>
        <p:txBody>
          <a:bodyPr lIns="130046" tIns="65023" rIns="130046" bIns="65023"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de-DE" smtClean="0"/>
              <a:t>Textmasterformate durch Klicken bearbeiten</a:t>
            </a:r>
          </a:p>
        </p:txBody>
      </p:sp>
      <p:sp>
        <p:nvSpPr>
          <p:cNvPr id="4" name="Inhaltsplatzhalter 3"/>
          <p:cNvSpPr>
            <a:spLocks noGrp="1"/>
          </p:cNvSpPr>
          <p:nvPr>
            <p:ph sz="half" idx="2"/>
          </p:nvPr>
        </p:nvSpPr>
        <p:spPr>
          <a:xfrm>
            <a:off x="650240" y="3093155"/>
            <a:ext cx="5746045" cy="5619610"/>
          </a:xfrm>
          <a:prstGeom prst="rect">
            <a:avLst/>
          </a:prstGeom>
        </p:spPr>
        <p:txBody>
          <a:bodyPr lIns="130046" tIns="65023" rIns="130046" bIns="65023"/>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606259" y="2183272"/>
            <a:ext cx="5748302" cy="909884"/>
          </a:xfrm>
          <a:prstGeom prst="rect">
            <a:avLst/>
          </a:prstGeom>
        </p:spPr>
        <p:txBody>
          <a:bodyPr lIns="130046" tIns="65023" rIns="130046" bIns="65023"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de-DE" smtClean="0"/>
              <a:t>Textmasterformate durch Klicken bearbeiten</a:t>
            </a:r>
          </a:p>
        </p:txBody>
      </p:sp>
      <p:sp>
        <p:nvSpPr>
          <p:cNvPr id="6" name="Inhaltsplatzhalter 5"/>
          <p:cNvSpPr>
            <a:spLocks noGrp="1"/>
          </p:cNvSpPr>
          <p:nvPr>
            <p:ph sz="quarter" idx="4"/>
          </p:nvPr>
        </p:nvSpPr>
        <p:spPr>
          <a:xfrm>
            <a:off x="6606259" y="3093155"/>
            <a:ext cx="5748302" cy="5619610"/>
          </a:xfrm>
          <a:prstGeom prst="rect">
            <a:avLst/>
          </a:prstGeom>
        </p:spPr>
        <p:txBody>
          <a:bodyPr lIns="130046" tIns="65023" rIns="130046" bIns="65023"/>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3"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5"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487681" y="1429173"/>
            <a:ext cx="4278490" cy="1652693"/>
          </a:xfrm>
          <a:prstGeom prst="rect">
            <a:avLst/>
          </a:prstGeom>
        </p:spPr>
        <p:txBody>
          <a:bodyPr lIns="130046" tIns="65023" rIns="130046" bIns="65023" anchor="b"/>
          <a:lstStyle>
            <a:lvl1pPr algn="l">
              <a:defRPr sz="2800" b="1"/>
            </a:lvl1pPr>
          </a:lstStyle>
          <a:p>
            <a:r>
              <a:rPr lang="de-DE" dirty="0" smtClean="0"/>
              <a:t>Titelmasterformat durch Klicken bearbeiten</a:t>
            </a:r>
            <a:endParaRPr lang="de-DE" dirty="0"/>
          </a:p>
        </p:txBody>
      </p:sp>
      <p:sp>
        <p:nvSpPr>
          <p:cNvPr id="3" name="Inhaltsplatzhalter 2"/>
          <p:cNvSpPr>
            <a:spLocks noGrp="1"/>
          </p:cNvSpPr>
          <p:nvPr>
            <p:ph idx="1"/>
          </p:nvPr>
        </p:nvSpPr>
        <p:spPr>
          <a:xfrm>
            <a:off x="5247076" y="1429174"/>
            <a:ext cx="7270044" cy="8324427"/>
          </a:xfrm>
          <a:prstGeom prst="rect">
            <a:avLst/>
          </a:prstGeom>
        </p:spPr>
        <p:txBody>
          <a:bodyPr lIns="130046" tIns="65023" rIns="130046" bIns="65023"/>
          <a:lstStyle>
            <a:lvl1pPr>
              <a:defRPr sz="4600"/>
            </a:lvl1pPr>
            <a:lvl2pPr>
              <a:defRPr sz="4000"/>
            </a:lvl2pPr>
            <a:lvl3pPr>
              <a:defRPr sz="3400"/>
            </a:lvl3pPr>
            <a:lvl4pPr>
              <a:defRPr sz="2800"/>
            </a:lvl4pPr>
            <a:lvl5pPr>
              <a:defRPr sz="2800"/>
            </a:lvl5pPr>
            <a:lvl6pPr>
              <a:defRPr sz="2800"/>
            </a:lvl6pPr>
            <a:lvl7pPr>
              <a:defRPr sz="2800"/>
            </a:lvl7pPr>
            <a:lvl8pPr>
              <a:defRPr sz="2800"/>
            </a:lvl8pPr>
            <a:lvl9pPr>
              <a:defRPr sz="2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Textplatzhalter 3"/>
          <p:cNvSpPr>
            <a:spLocks noGrp="1"/>
          </p:cNvSpPr>
          <p:nvPr>
            <p:ph type="body" sz="half" idx="2"/>
          </p:nvPr>
        </p:nvSpPr>
        <p:spPr>
          <a:xfrm>
            <a:off x="487681" y="3081867"/>
            <a:ext cx="4278490" cy="6671734"/>
          </a:xfrm>
          <a:prstGeom prst="rect">
            <a:avLst/>
          </a:prstGeom>
        </p:spPr>
        <p:txBody>
          <a:bodyPr lIns="130046" tIns="65023" rIns="130046" bIns="65023"/>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de-DE" smtClean="0"/>
              <a:t>Textmasterformate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2600960" y="7233920"/>
            <a:ext cx="7802880" cy="806027"/>
          </a:xfrm>
          <a:prstGeom prst="rect">
            <a:avLst/>
          </a:prstGeom>
        </p:spPr>
        <p:txBody>
          <a:bodyPr lIns="130046" tIns="65023" rIns="130046" bIns="65023" anchor="b"/>
          <a:lstStyle>
            <a:lvl1pPr algn="l">
              <a:defRPr sz="2800" b="1"/>
            </a:lvl1pPr>
          </a:lstStyle>
          <a:p>
            <a:r>
              <a:rPr lang="de-DE" smtClean="0"/>
              <a:t>Titelmasterformat durch Klicken bearbeiten</a:t>
            </a:r>
            <a:endParaRPr lang="de-DE"/>
          </a:p>
        </p:txBody>
      </p:sp>
      <p:sp>
        <p:nvSpPr>
          <p:cNvPr id="3" name="Bildplatzhalter 2"/>
          <p:cNvSpPr>
            <a:spLocks noGrp="1"/>
          </p:cNvSpPr>
          <p:nvPr>
            <p:ph type="pic" idx="1"/>
          </p:nvPr>
        </p:nvSpPr>
        <p:spPr>
          <a:xfrm>
            <a:off x="2600960" y="1372729"/>
            <a:ext cx="7802880" cy="5852160"/>
          </a:xfrm>
          <a:prstGeom prst="rect">
            <a:avLst/>
          </a:prstGeom>
        </p:spPr>
        <p:txBody>
          <a:bodyPr lIns="130046" tIns="65023" rIns="130046" bIns="65023"/>
          <a:lstStyle>
            <a:lvl1pPr marL="0" indent="0">
              <a:buNone/>
              <a:defRPr sz="4600"/>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pPr lvl="0"/>
            <a:r>
              <a:rPr lang="de-DE" noProof="0" smtClean="0"/>
              <a:t>Bild durch Klicken auf Symbol hinzufügen</a:t>
            </a:r>
            <a:endParaRPr lang="de-DE" noProof="0"/>
          </a:p>
        </p:txBody>
      </p:sp>
      <p:sp>
        <p:nvSpPr>
          <p:cNvPr id="4" name="Textplatzhalter 3"/>
          <p:cNvSpPr>
            <a:spLocks noGrp="1"/>
          </p:cNvSpPr>
          <p:nvPr>
            <p:ph type="body" sz="half" idx="2"/>
          </p:nvPr>
        </p:nvSpPr>
        <p:spPr>
          <a:xfrm>
            <a:off x="2600960" y="8039947"/>
            <a:ext cx="7802880" cy="1144693"/>
          </a:xfrm>
          <a:prstGeom prst="rect">
            <a:avLst/>
          </a:prstGeom>
        </p:spPr>
        <p:txBody>
          <a:bodyPr lIns="130046" tIns="65023" rIns="130046" bIns="65023"/>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de-DE" smtClean="0"/>
              <a:t>Textmasterformate durch Klicken bearbeiten</a:t>
            </a:r>
          </a:p>
        </p:txBody>
      </p:sp>
      <p:sp>
        <p:nvSpPr>
          <p:cNvPr id="7" name="Textplatzhalter 6"/>
          <p:cNvSpPr>
            <a:spLocks noGrp="1"/>
          </p:cNvSpPr>
          <p:nvPr>
            <p:ph type="body" sz="quarter" idx="10"/>
          </p:nvPr>
        </p:nvSpPr>
        <p:spPr>
          <a:xfrm>
            <a:off x="487681" y="365761"/>
            <a:ext cx="8222827" cy="1006969"/>
          </a:xfrm>
          <a:prstGeom prst="rect">
            <a:avLst/>
          </a:prstGeom>
        </p:spPr>
        <p:txBody>
          <a:bodyPr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5" r:id="rId1"/>
    <p:sldLayoutId id="2147483726" r:id="rId2"/>
    <p:sldLayoutId id="2147483721" r:id="rId3"/>
    <p:sldLayoutId id="2147483727" r:id="rId4"/>
    <p:sldLayoutId id="2147483728" r:id="rId5"/>
    <p:sldLayoutId id="2147483729" r:id="rId6"/>
    <p:sldLayoutId id="2147483722" r:id="rId7"/>
    <p:sldLayoutId id="2147483730" r:id="rId8"/>
    <p:sldLayoutId id="2147483731" r:id="rId9"/>
    <p:sldLayoutId id="2147483723" r:id="rId10"/>
    <p:sldLayoutId id="2147483724" r:id="rId11"/>
  </p:sldLayoutIdLst>
  <p:hf sldNum="0" hdr="0" ftr="0"/>
  <p:txStyles>
    <p:titleStyle>
      <a:lvl1pPr algn="ctr" rtl="0" eaLnBrk="0" fontAlgn="base" hangingPunct="0">
        <a:spcBef>
          <a:spcPct val="0"/>
        </a:spcBef>
        <a:spcAft>
          <a:spcPct val="0"/>
        </a:spcAft>
        <a:defRPr sz="6300">
          <a:solidFill>
            <a:schemeClr val="tx2"/>
          </a:solidFill>
          <a:latin typeface="+mj-lt"/>
          <a:ea typeface="+mj-ea"/>
          <a:cs typeface="+mj-cs"/>
        </a:defRPr>
      </a:lvl1pPr>
      <a:lvl2pPr algn="ctr" rtl="0" eaLnBrk="0" fontAlgn="base" hangingPunct="0">
        <a:spcBef>
          <a:spcPct val="0"/>
        </a:spcBef>
        <a:spcAft>
          <a:spcPct val="0"/>
        </a:spcAft>
        <a:defRPr sz="6300">
          <a:solidFill>
            <a:schemeClr val="tx2"/>
          </a:solidFill>
          <a:latin typeface="Calibri" pitchFamily="34" charset="0"/>
        </a:defRPr>
      </a:lvl2pPr>
      <a:lvl3pPr algn="ctr" rtl="0" eaLnBrk="0" fontAlgn="base" hangingPunct="0">
        <a:spcBef>
          <a:spcPct val="0"/>
        </a:spcBef>
        <a:spcAft>
          <a:spcPct val="0"/>
        </a:spcAft>
        <a:defRPr sz="6300">
          <a:solidFill>
            <a:schemeClr val="tx2"/>
          </a:solidFill>
          <a:latin typeface="Calibri" pitchFamily="34" charset="0"/>
        </a:defRPr>
      </a:lvl3pPr>
      <a:lvl4pPr algn="ctr" rtl="0" eaLnBrk="0" fontAlgn="base" hangingPunct="0">
        <a:spcBef>
          <a:spcPct val="0"/>
        </a:spcBef>
        <a:spcAft>
          <a:spcPct val="0"/>
        </a:spcAft>
        <a:defRPr sz="6300">
          <a:solidFill>
            <a:schemeClr val="tx2"/>
          </a:solidFill>
          <a:latin typeface="Calibri" pitchFamily="34" charset="0"/>
        </a:defRPr>
      </a:lvl4pPr>
      <a:lvl5pPr algn="ctr" rtl="0" eaLnBrk="0" fontAlgn="base" hangingPunct="0">
        <a:spcBef>
          <a:spcPct val="0"/>
        </a:spcBef>
        <a:spcAft>
          <a:spcPct val="0"/>
        </a:spcAft>
        <a:defRPr sz="6300">
          <a:solidFill>
            <a:schemeClr val="tx2"/>
          </a:solidFill>
          <a:latin typeface="Calibri" pitchFamily="34" charset="0"/>
        </a:defRPr>
      </a:lvl5pPr>
      <a:lvl6pPr marL="650230" algn="ctr" rtl="0" eaLnBrk="1" fontAlgn="base" hangingPunct="1">
        <a:spcBef>
          <a:spcPct val="0"/>
        </a:spcBef>
        <a:spcAft>
          <a:spcPct val="0"/>
        </a:spcAft>
        <a:defRPr sz="6300">
          <a:solidFill>
            <a:schemeClr val="tx2"/>
          </a:solidFill>
          <a:latin typeface="Arial" charset="0"/>
        </a:defRPr>
      </a:lvl6pPr>
      <a:lvl7pPr marL="1300460" algn="ctr" rtl="0" eaLnBrk="1" fontAlgn="base" hangingPunct="1">
        <a:spcBef>
          <a:spcPct val="0"/>
        </a:spcBef>
        <a:spcAft>
          <a:spcPct val="0"/>
        </a:spcAft>
        <a:defRPr sz="6300">
          <a:solidFill>
            <a:schemeClr val="tx2"/>
          </a:solidFill>
          <a:latin typeface="Arial" charset="0"/>
        </a:defRPr>
      </a:lvl7pPr>
      <a:lvl8pPr marL="1950690" algn="ctr" rtl="0" eaLnBrk="1" fontAlgn="base" hangingPunct="1">
        <a:spcBef>
          <a:spcPct val="0"/>
        </a:spcBef>
        <a:spcAft>
          <a:spcPct val="0"/>
        </a:spcAft>
        <a:defRPr sz="6300">
          <a:solidFill>
            <a:schemeClr val="tx2"/>
          </a:solidFill>
          <a:latin typeface="Arial" charset="0"/>
        </a:defRPr>
      </a:lvl8pPr>
      <a:lvl9pPr marL="2600919" algn="ctr" rtl="0" eaLnBrk="1" fontAlgn="base" hangingPunct="1">
        <a:spcBef>
          <a:spcPct val="0"/>
        </a:spcBef>
        <a:spcAft>
          <a:spcPct val="0"/>
        </a:spcAft>
        <a:defRPr sz="6300">
          <a:solidFill>
            <a:schemeClr val="tx2"/>
          </a:solidFill>
          <a:latin typeface="Arial" charset="0"/>
        </a:defRPr>
      </a:lvl9pPr>
    </p:titleStyle>
    <p:bodyStyle>
      <a:lvl1pPr marL="487363" indent="-487363" algn="l" rtl="0" eaLnBrk="0" fontAlgn="base" hangingPunct="0">
        <a:spcBef>
          <a:spcPct val="20000"/>
        </a:spcBef>
        <a:spcAft>
          <a:spcPct val="0"/>
        </a:spcAft>
        <a:buChar char="•"/>
        <a:defRPr sz="4600">
          <a:solidFill>
            <a:schemeClr val="tx1"/>
          </a:solidFill>
          <a:latin typeface="+mn-lt"/>
          <a:ea typeface="+mn-ea"/>
          <a:cs typeface="+mn-cs"/>
        </a:defRPr>
      </a:lvl1pPr>
      <a:lvl2pPr marL="1055688" indent="-404813" algn="l" rtl="0" eaLnBrk="0" fontAlgn="base" hangingPunct="0">
        <a:spcBef>
          <a:spcPct val="20000"/>
        </a:spcBef>
        <a:spcAft>
          <a:spcPct val="0"/>
        </a:spcAft>
        <a:buChar char="–"/>
        <a:defRPr sz="4000">
          <a:solidFill>
            <a:schemeClr val="tx1"/>
          </a:solidFill>
          <a:latin typeface="+mn-lt"/>
        </a:defRPr>
      </a:lvl2pPr>
      <a:lvl3pPr marL="1624013" indent="-323850" algn="l" rtl="0" eaLnBrk="0" fontAlgn="base" hangingPunct="0">
        <a:spcBef>
          <a:spcPct val="20000"/>
        </a:spcBef>
        <a:spcAft>
          <a:spcPct val="0"/>
        </a:spcAft>
        <a:buChar char="•"/>
        <a:defRPr sz="3400">
          <a:solidFill>
            <a:schemeClr val="tx1"/>
          </a:solidFill>
          <a:latin typeface="+mn-lt"/>
        </a:defRPr>
      </a:lvl3pPr>
      <a:lvl4pPr marL="2274888" indent="-323850" algn="l" rtl="0" eaLnBrk="0" fontAlgn="base" hangingPunct="0">
        <a:spcBef>
          <a:spcPct val="20000"/>
        </a:spcBef>
        <a:spcAft>
          <a:spcPct val="0"/>
        </a:spcAft>
        <a:buChar char="–"/>
        <a:defRPr sz="2800">
          <a:solidFill>
            <a:schemeClr val="tx1"/>
          </a:solidFill>
          <a:latin typeface="+mn-lt"/>
        </a:defRPr>
      </a:lvl4pPr>
      <a:lvl5pPr marL="2925763" indent="-323850" algn="l" rtl="0" eaLnBrk="0" fontAlgn="base" hangingPunct="0">
        <a:spcBef>
          <a:spcPct val="20000"/>
        </a:spcBef>
        <a:spcAft>
          <a:spcPct val="0"/>
        </a:spcAft>
        <a:buChar char="»"/>
        <a:defRPr sz="2800">
          <a:solidFill>
            <a:schemeClr val="tx1"/>
          </a:solidFill>
          <a:latin typeface="+mn-lt"/>
        </a:defRPr>
      </a:lvl5pPr>
      <a:lvl6pPr marL="3576264" indent="-325115" algn="l" rtl="0" eaLnBrk="1" fontAlgn="base" hangingPunct="1">
        <a:spcBef>
          <a:spcPct val="20000"/>
        </a:spcBef>
        <a:spcAft>
          <a:spcPct val="0"/>
        </a:spcAft>
        <a:buChar char="»"/>
        <a:defRPr sz="2800">
          <a:solidFill>
            <a:schemeClr val="tx1"/>
          </a:solidFill>
          <a:latin typeface="+mn-lt"/>
        </a:defRPr>
      </a:lvl6pPr>
      <a:lvl7pPr marL="4226494" indent="-325115" algn="l" rtl="0" eaLnBrk="1" fontAlgn="base" hangingPunct="1">
        <a:spcBef>
          <a:spcPct val="20000"/>
        </a:spcBef>
        <a:spcAft>
          <a:spcPct val="0"/>
        </a:spcAft>
        <a:buChar char="»"/>
        <a:defRPr sz="2800">
          <a:solidFill>
            <a:schemeClr val="tx1"/>
          </a:solidFill>
          <a:latin typeface="+mn-lt"/>
        </a:defRPr>
      </a:lvl7pPr>
      <a:lvl8pPr marL="4876724" indent="-325115" algn="l" rtl="0" eaLnBrk="1" fontAlgn="base" hangingPunct="1">
        <a:spcBef>
          <a:spcPct val="20000"/>
        </a:spcBef>
        <a:spcAft>
          <a:spcPct val="0"/>
        </a:spcAft>
        <a:buChar char="»"/>
        <a:defRPr sz="2800">
          <a:solidFill>
            <a:schemeClr val="tx1"/>
          </a:solidFill>
          <a:latin typeface="+mn-lt"/>
        </a:defRPr>
      </a:lvl8pPr>
      <a:lvl9pPr marL="5526954" indent="-325115" algn="l" rtl="0" eaLnBrk="1" fontAlgn="base" hangingPunct="1">
        <a:spcBef>
          <a:spcPct val="20000"/>
        </a:spcBef>
        <a:spcAft>
          <a:spcPct val="0"/>
        </a:spcAft>
        <a:buChar char="»"/>
        <a:defRPr sz="2800">
          <a:solidFill>
            <a:schemeClr val="tx1"/>
          </a:solidFill>
          <a:latin typeface="+mn-lt"/>
        </a:defRPr>
      </a:lvl9pPr>
    </p:bodyStyle>
    <p:otherStyle>
      <a:defPPr>
        <a:defRPr lang="de-DE"/>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4"/>
          <p:cNvSpPr>
            <a:spLocks noGrp="1"/>
          </p:cNvSpPr>
          <p:nvPr>
            <p:ph type="title"/>
          </p:nvPr>
        </p:nvSpPr>
        <p:spPr bwMode="auto">
          <a:xfrm>
            <a:off x="492125" y="8087932"/>
            <a:ext cx="11053763" cy="1051305"/>
          </a:xfrm>
          <a:noFill/>
          <a:ln>
            <a:miter lim="800000"/>
            <a:headEnd/>
            <a:tailEnd/>
          </a:ln>
        </p:spPr>
        <p:txBody>
          <a:bodyPr vert="horz" wrap="square" numCol="1" anchorCtr="0" compatLnSpc="1">
            <a:prstTxWarp prst="textNoShape">
              <a:avLst/>
            </a:prstTxWarp>
          </a:bodyPr>
          <a:lstStyle/>
          <a:p>
            <a:pPr eaLnBrk="1" hangingPunct="1"/>
            <a:r>
              <a:rPr lang="de-DE" err="1" smtClean="0"/>
              <a:t>Chess</a:t>
            </a:r>
            <a:r>
              <a:rPr lang="de-DE" smtClean="0"/>
              <a:t> in 200 </a:t>
            </a:r>
            <a:r>
              <a:rPr lang="de-DE" err="1" smtClean="0"/>
              <a:t>lines</a:t>
            </a:r>
            <a:endParaRPr lang="en-US" smtClean="0"/>
          </a:p>
        </p:txBody>
      </p:sp>
      <p:sp>
        <p:nvSpPr>
          <p:cNvPr id="8195" name="Untertitel 2"/>
          <p:cNvSpPr>
            <a:spLocks noGrp="1"/>
          </p:cNvSpPr>
          <p:nvPr>
            <p:ph type="body" idx="1"/>
          </p:nvPr>
        </p:nvSpPr>
        <p:spPr bwMode="auto">
          <a:xfrm>
            <a:off x="485775" y="7173533"/>
            <a:ext cx="11053763" cy="954646"/>
          </a:xfrm>
          <a:noFill/>
          <a:ln>
            <a:miter lim="800000"/>
            <a:headEnd/>
            <a:tailEnd/>
          </a:ln>
        </p:spPr>
        <p:txBody>
          <a:bodyPr vert="horz" wrap="square" numCol="1" anchorCtr="0" compatLnSpc="1">
            <a:prstTxWarp prst="textNoShape">
              <a:avLst/>
            </a:prstTxWarp>
          </a:bodyPr>
          <a:lstStyle/>
          <a:p>
            <a:pPr eaLnBrk="1" hangingPunct="1"/>
            <a:r>
              <a:rPr lang="de-DE" err="1" smtClean="0"/>
              <a:t>October</a:t>
            </a:r>
            <a:r>
              <a:rPr lang="de-DE" smtClean="0"/>
              <a:t> 16th, 2017</a:t>
            </a:r>
          </a:p>
        </p:txBody>
      </p:sp>
      <p:sp>
        <p:nvSpPr>
          <p:cNvPr id="6" name="Textfeld 5"/>
          <p:cNvSpPr txBox="1"/>
          <p:nvPr/>
        </p:nvSpPr>
        <p:spPr>
          <a:xfrm>
            <a:off x="1249251" y="3080465"/>
            <a:ext cx="10547798" cy="3046988"/>
          </a:xfrm>
          <a:prstGeom prst="rect">
            <a:avLst/>
          </a:prstGeom>
          <a:noFill/>
        </p:spPr>
        <p:txBody>
          <a:bodyPr wrap="square" rtlCol="0">
            <a:spAutoFit/>
          </a:bodyPr>
          <a:lstStyle/>
          <a:p>
            <a:r>
              <a:rPr lang="en-US" sz="2000" i="1" smtClean="0"/>
              <a:t>“As </a:t>
            </a:r>
            <a:r>
              <a:rPr lang="en-US" sz="2000" i="1"/>
              <a:t>long as our hypothetical Blub programmer is looking down the power continuum, he knows he's looking down. Languages less powerful than Blub are obviously less powerful, because they're missing some feature he's used to. But when our hypothetical Blub programmer looks in the other direction, up the power continuum, he doesn't realize he's looking up. What he sees are merely weird languages. He probably considers them about equivalent in power to Blub, but with all this other hairy stuff thrown in as well. Blub is good enough for him, because he thinks in Blub</a:t>
            </a:r>
            <a:r>
              <a:rPr lang="en-US" sz="2000" i="1" smtClean="0"/>
              <a:t>.”</a:t>
            </a:r>
          </a:p>
          <a:p>
            <a:endParaRPr lang="en-US" sz="2000" i="1" smtClean="0"/>
          </a:p>
          <a:p>
            <a:pPr algn="r"/>
            <a:r>
              <a:rPr lang="en-US" sz="1600" smtClean="0">
                <a:latin typeface="Arial" panose="020B0604020202020204" pitchFamily="34" charset="0"/>
                <a:cs typeface="Arial" panose="020B0604020202020204" pitchFamily="34" charset="0"/>
              </a:rPr>
              <a:t>From the essay “Beating the Averages” by Paul Graham</a:t>
            </a:r>
          </a:p>
          <a:p>
            <a:pPr algn="r"/>
            <a:r>
              <a:rPr lang="en-US" sz="1600" smtClean="0">
                <a:latin typeface="Arial" panose="020B0604020202020204" pitchFamily="34" charset="0"/>
                <a:cs typeface="Arial" panose="020B0604020202020204" pitchFamily="34" charset="0"/>
              </a:rPr>
              <a:t>(Startup Millionaire, co-Founder of YCombinator)</a:t>
            </a:r>
            <a:endParaRPr lang="de-DE" sz="16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The NSWC Experiment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3" y="1535454"/>
            <a:ext cx="7277554" cy="507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8731" y="1535454"/>
            <a:ext cx="5522006"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a:spLocks/>
          </p:cNvSpPr>
          <p:nvPr/>
        </p:nvSpPr>
        <p:spPr bwMode="auto">
          <a:xfrm>
            <a:off x="552675" y="8164291"/>
            <a:ext cx="12052982" cy="957938"/>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3600" i="1" smtClean="0">
                <a:solidFill>
                  <a:srgbClr val="262626"/>
                </a:solidFill>
                <a:effectLst>
                  <a:outerShdw blurRad="38100" dist="38100" dir="2700000" algn="tl">
                    <a:srgbClr val="000000">
                      <a:alpha val="43137"/>
                    </a:srgbClr>
                  </a:outerShdw>
                </a:effectLst>
                <a:latin typeface="+mn-lt"/>
                <a:ea typeface="Gill Sans" charset="0"/>
                <a:cs typeface="Gill Sans" charset="0"/>
              </a:rPr>
              <a:t>ADA vs. C++ vs. awk vs. Relational Lisp vs. Haskell vs. …</a:t>
            </a:r>
          </a:p>
          <a:p>
            <a:pPr marL="254000" indent="-254000">
              <a:spcBef>
                <a:spcPts val="1000"/>
              </a:spcBef>
              <a:buSzPct val="120000"/>
              <a:buFont typeface="Lucida Grande" charset="0"/>
              <a:buChar char="‣"/>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a:p>
            <a:pPr marL="254000" indent="-254000">
              <a:spcBef>
                <a:spcPts val="1000"/>
              </a:spcBef>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p:txBody>
      </p:sp>
    </p:spTree>
    <p:extLst>
      <p:ext uri="{BB962C8B-B14F-4D97-AF65-F5344CB8AC3E}">
        <p14:creationId xmlns:p14="http://schemas.microsoft.com/office/powerpoint/2010/main" val="3618038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NSWC Prototyping Results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1" y="1349827"/>
            <a:ext cx="12076759" cy="419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4"/>
          <p:cNvSpPr>
            <a:spLocks/>
          </p:cNvSpPr>
          <p:nvPr/>
        </p:nvSpPr>
        <p:spPr bwMode="auto">
          <a:xfrm>
            <a:off x="487362" y="6008914"/>
            <a:ext cx="11530467" cy="3133044"/>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2600" smtClean="0">
                <a:solidFill>
                  <a:srgbClr val="262626"/>
                </a:solidFill>
                <a:latin typeface="+mn-lt"/>
                <a:ea typeface="Gill Sans" charset="0"/>
                <a:cs typeface="Gill Sans" charset="0"/>
              </a:rPr>
              <a:t>(2) NSWC lead programmer (“control group”)</a:t>
            </a:r>
          </a:p>
          <a:p>
            <a:pPr>
              <a:spcBef>
                <a:spcPts val="1000"/>
              </a:spcBef>
              <a:buSzPct val="120000"/>
              <a:defRPr/>
            </a:pPr>
            <a:r>
              <a:rPr lang="en-US" sz="2600" smtClean="0">
                <a:solidFill>
                  <a:srgbClr val="262626"/>
                </a:solidFill>
                <a:latin typeface="+mn-lt"/>
                <a:ea typeface="Gill Sans" charset="0"/>
                <a:cs typeface="Gill Sans" charset="0"/>
              </a:rPr>
              <a:t>(4) After awk solution, plus 500 LOC test harness, no development time reported </a:t>
            </a:r>
          </a:p>
          <a:p>
            <a:pPr>
              <a:spcBef>
                <a:spcPts val="1000"/>
              </a:spcBef>
              <a:buSzPct val="120000"/>
              <a:defRPr/>
            </a:pPr>
            <a:r>
              <a:rPr lang="en-US" sz="2600" smtClean="0">
                <a:solidFill>
                  <a:srgbClr val="262626"/>
                </a:solidFill>
                <a:latin typeface="+mn-lt"/>
                <a:ea typeface="Gill Sans" charset="0"/>
                <a:cs typeface="Gill Sans" charset="0"/>
              </a:rPr>
              <a:t>(6)+(7) Code never executed</a:t>
            </a:r>
          </a:p>
          <a:p>
            <a:pPr>
              <a:spcBef>
                <a:spcPts val="1000"/>
              </a:spcBef>
              <a:buSzPct val="120000"/>
              <a:defRPr/>
            </a:pPr>
            <a:r>
              <a:rPr lang="en-US" sz="2600" smtClean="0">
                <a:solidFill>
                  <a:srgbClr val="262626"/>
                </a:solidFill>
                <a:latin typeface="+mn-lt"/>
                <a:ea typeface="Gill Sans" charset="0"/>
                <a:cs typeface="Gill Sans" charset="0"/>
              </a:rPr>
              <a:t>(9) Developmen time excluding 4 hours in kickoff</a:t>
            </a:r>
          </a:p>
          <a:p>
            <a:pPr>
              <a:spcBef>
                <a:spcPts val="1000"/>
              </a:spcBef>
              <a:buSzPct val="120000"/>
              <a:defRPr/>
            </a:pPr>
            <a:r>
              <a:rPr lang="en-US" sz="2600" smtClean="0">
                <a:solidFill>
                  <a:srgbClr val="262626"/>
                </a:solidFill>
                <a:latin typeface="+mn-lt"/>
                <a:ea typeface="Gill Sans" charset="0"/>
                <a:cs typeface="Gill Sans" charset="0"/>
              </a:rPr>
              <a:t>(10) Novice college graduate, given 8 days to learn Haskell and an expert to ask </a:t>
            </a:r>
            <a:endParaRPr lang="en-US" sz="2600">
              <a:solidFill>
                <a:srgbClr val="262626"/>
              </a:solidFill>
              <a:latin typeface="+mn-lt"/>
              <a:ea typeface="Gill Sans" charset="0"/>
              <a:cs typeface="Gill Sans" charset="0"/>
            </a:endParaRPr>
          </a:p>
          <a:p>
            <a:pPr marL="254000" indent="-254000">
              <a:spcBef>
                <a:spcPts val="1000"/>
              </a:spcBef>
              <a:defRPr/>
            </a:pPr>
            <a:endParaRPr lang="en-US" sz="2600">
              <a:solidFill>
                <a:srgbClr val="262626"/>
              </a:solidFill>
              <a:latin typeface="+mn-lt"/>
              <a:ea typeface="Gill Sans" charset="0"/>
              <a:cs typeface="Gill Sans" charset="0"/>
            </a:endParaRPr>
          </a:p>
        </p:txBody>
      </p:sp>
      <p:sp>
        <p:nvSpPr>
          <p:cNvPr id="2" name="Rechteck 1"/>
          <p:cNvSpPr/>
          <p:nvPr/>
        </p:nvSpPr>
        <p:spPr>
          <a:xfrm>
            <a:off x="487362" y="5072743"/>
            <a:ext cx="12076758" cy="473791"/>
          </a:xfrm>
          <a:prstGeom prst="rect">
            <a:avLst/>
          </a:prstGeom>
          <a:solidFill>
            <a:srgbClr val="FFFF00">
              <a:alpha val="20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mit Pfeil 9"/>
          <p:cNvCxnSpPr/>
          <p:nvPr/>
        </p:nvCxnSpPr>
        <p:spPr>
          <a:xfrm>
            <a:off x="219919" y="5309638"/>
            <a:ext cx="267442"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a:off x="219919" y="5309638"/>
            <a:ext cx="0" cy="3000985"/>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a:xfrm>
            <a:off x="219919" y="8310623"/>
            <a:ext cx="267442"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pic>
        <p:nvPicPr>
          <p:cNvPr id="2051" name="Picture 3" descr="C:\Users\3t\AppData\Local\Microsoft\Windows\Temporary Internet Files\Content.IE5\OFIS4223\500px-Face-wink.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281748" y="6008914"/>
            <a:ext cx="1472162" cy="147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614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Haskell Brooks Curry</a:t>
            </a:r>
          </a:p>
        </p:txBody>
      </p:sp>
      <p:sp>
        <p:nvSpPr>
          <p:cNvPr id="5" name="Rectangle 4"/>
          <p:cNvSpPr>
            <a:spLocks/>
          </p:cNvSpPr>
          <p:nvPr/>
        </p:nvSpPr>
        <p:spPr bwMode="auto">
          <a:xfrm>
            <a:off x="487363" y="1373188"/>
            <a:ext cx="5588000"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Haskell Brooks Curry</a:t>
            </a: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5860" y="241074"/>
            <a:ext cx="3550884" cy="4377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281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rrowheads="1"/>
          </p:cNvPicPr>
          <p:nvPr/>
        </p:nvPicPr>
        <p:blipFill>
          <a:blip r:embed="rId2" cstate="print"/>
          <a:srcRect/>
          <a:stretch>
            <a:fillRect/>
          </a:stretch>
        </p:blipFill>
        <p:spPr bwMode="auto">
          <a:xfrm>
            <a:off x="461963" y="1608138"/>
            <a:ext cx="5689600" cy="7340600"/>
          </a:xfrm>
          <a:prstGeom prst="rect">
            <a:avLst/>
          </a:prstGeom>
          <a:noFill/>
          <a:ln w="12700">
            <a:noFill/>
            <a:miter lim="800000"/>
            <a:headEnd/>
            <a:tailEnd/>
          </a:ln>
        </p:spPr>
      </p:pic>
      <p:sp>
        <p:nvSpPr>
          <p:cNvPr id="4" name="Abgerundetes Rechteck 3"/>
          <p:cNvSpPr/>
          <p:nvPr/>
        </p:nvSpPr>
        <p:spPr>
          <a:xfrm>
            <a:off x="6813550" y="1625600"/>
            <a:ext cx="5703888" cy="5391150"/>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lgn="ctr">
              <a:defRPr/>
            </a:pPr>
            <a:endParaRPr lang="de-DE" sz="3400" b="1">
              <a:solidFill>
                <a:srgbClr val="64748B"/>
              </a:solidFill>
            </a:endParaRPr>
          </a:p>
        </p:txBody>
      </p:sp>
      <p:sp>
        <p:nvSpPr>
          <p:cNvPr id="5" name="Abgerundetes Rechteck 4"/>
          <p:cNvSpPr/>
          <p:nvPr/>
        </p:nvSpPr>
        <p:spPr>
          <a:xfrm>
            <a:off x="6813550" y="7234238"/>
            <a:ext cx="5703888" cy="1706562"/>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lgn="ctr">
              <a:defRPr/>
            </a:pPr>
            <a:r>
              <a:rPr lang="de-DE" b="1">
                <a:solidFill>
                  <a:schemeClr val="bg2"/>
                </a:solidFill>
              </a:rPr>
              <a:t>Arnulfstraße 27</a:t>
            </a:r>
          </a:p>
          <a:p>
            <a:pPr algn="ctr">
              <a:defRPr/>
            </a:pPr>
            <a:r>
              <a:rPr lang="de-DE" b="1">
                <a:solidFill>
                  <a:schemeClr val="bg2"/>
                </a:solidFill>
              </a:rPr>
              <a:t>80335 München</a:t>
            </a:r>
          </a:p>
          <a:p>
            <a:pPr algn="ctr">
              <a:defRPr/>
            </a:pPr>
            <a:r>
              <a:rPr lang="de-DE" b="1">
                <a:solidFill>
                  <a:schemeClr val="bg2"/>
                </a:solidFill>
              </a:rPr>
              <a:t>www.validas.de</a:t>
            </a:r>
          </a:p>
          <a:p>
            <a:pPr algn="ctr">
              <a:defRPr/>
            </a:pPr>
            <a:r>
              <a:rPr lang="de-DE" b="1">
                <a:solidFill>
                  <a:schemeClr val="bg2"/>
                </a:solidFill>
              </a:rPr>
              <a:t>info@validas.de</a:t>
            </a:r>
          </a:p>
        </p:txBody>
      </p:sp>
      <p:pic>
        <p:nvPicPr>
          <p:cNvPr id="17413" name="Picture 2" descr="\\smbsrv.validas\intranet\Validas\CorporateIdentity\ValidasLogos\validas600.png"/>
          <p:cNvPicPr>
            <a:picLocks noChangeAspect="1" noChangeArrowheads="1"/>
          </p:cNvPicPr>
          <p:nvPr/>
        </p:nvPicPr>
        <p:blipFill>
          <a:blip r:embed="rId3" cstate="print">
            <a:lum bright="-10000" contrast="30000"/>
          </a:blip>
          <a:srcRect/>
          <a:stretch>
            <a:fillRect/>
          </a:stretch>
        </p:blipFill>
        <p:spPr bwMode="auto">
          <a:xfrm>
            <a:off x="8024813" y="2809875"/>
            <a:ext cx="3727450" cy="819150"/>
          </a:xfrm>
          <a:prstGeom prst="rect">
            <a:avLst/>
          </a:prstGeom>
          <a:noFill/>
          <a:ln w="9525">
            <a:noFill/>
            <a:miter lim="800000"/>
            <a:headEnd/>
            <a:tailEnd/>
          </a:ln>
        </p:spPr>
      </p:pic>
      <p:sp>
        <p:nvSpPr>
          <p:cNvPr id="17415" name="Titel 9"/>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pPr eaLnBrk="1" hangingPunct="1"/>
            <a:r>
              <a:rPr lang="de-DE" smtClean="0"/>
              <a:t>Thank you !</a:t>
            </a:r>
            <a:endParaRPr lang="en-US"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The “Semantic Gap”</a:t>
            </a:r>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Courier New" panose="02070309020205020404" pitchFamily="49" charset="0"/>
                <a:cs typeface="Courier New" panose="02070309020205020404" pitchFamily="49" charset="0"/>
              </a:rPr>
              <a:t>process</a:t>
            </a:r>
            <a:r>
              <a:rPr lang="en-US" smtClean="0"/>
              <a:t> do?</a:t>
            </a:r>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778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a:t>
            </a:r>
            <a:r>
              <a:rPr lang="en-US" smtClean="0"/>
              <a:t> do?</a:t>
            </a:r>
          </a:p>
        </p:txBody>
      </p:sp>
      <p:sp>
        <p:nvSpPr>
          <p:cNvPr id="3" name="Textfeld 2"/>
          <p:cNvSpPr txBox="1"/>
          <p:nvPr/>
        </p:nvSpPr>
        <p:spPr>
          <a:xfrm>
            <a:off x="477520" y="2046596"/>
            <a:ext cx="11435438" cy="1938992"/>
          </a:xfrm>
          <a:prstGeom prst="rect">
            <a:avLst/>
          </a:prstGeom>
          <a:noFill/>
        </p:spPr>
        <p:txBody>
          <a:bodyPr wrap="square" rtlCol="0">
            <a:spAutoFit/>
          </a:bodyPr>
          <a:lstStyle/>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           =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(first:rest) =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smaller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(&lt;= first) rest</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bigger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(&gt;  first)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rest</a:t>
            </a:r>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smaller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first]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process2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bigger</a:t>
            </a:r>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61012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a:t>How to prove the functionality?</a:t>
            </a:r>
            <a:endParaRPr lang="en-US" smtClean="0"/>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39263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How to prove the functionality?</a:t>
            </a:r>
          </a:p>
        </p:txBody>
      </p:sp>
      <p:sp>
        <p:nvSpPr>
          <p:cNvPr id="4" name="Textfeld 3"/>
          <p:cNvSpPr txBox="1"/>
          <p:nvPr/>
        </p:nvSpPr>
        <p:spPr>
          <a:xfrm>
            <a:off x="477520" y="2046596"/>
            <a:ext cx="11435438" cy="1938992"/>
          </a:xfrm>
          <a:prstGeom prst="rect">
            <a:avLst/>
          </a:prstGeom>
          <a:noFill/>
        </p:spPr>
        <p:txBody>
          <a:bodyPr wrap="square" rtlCol="0">
            <a:spAutoFit/>
          </a:bodyPr>
          <a:lstStyle/>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           =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(first:rest) =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smaller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(&lt;= first) rest</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bigger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(&gt;  first)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rest</a:t>
            </a:r>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smaller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first]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process2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bigger</a:t>
            </a:r>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362116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Features</a:t>
            </a:r>
          </a:p>
        </p:txBody>
      </p:sp>
      <p:sp>
        <p:nvSpPr>
          <p:cNvPr id="3" name="Rectangle 4"/>
          <p:cNvSpPr>
            <a:spLocks/>
          </p:cNvSpPr>
          <p:nvPr/>
        </p:nvSpPr>
        <p:spPr bwMode="auto">
          <a:xfrm>
            <a:off x="487362" y="1373188"/>
            <a:ext cx="10790237"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Infinite Lists, lazy evaluation, Producer-Consumer Model</a:t>
            </a:r>
            <a:endParaRPr lang="en-US" sz="2600">
              <a:solidFill>
                <a:srgbClr val="262626"/>
              </a:solidFill>
              <a:latin typeface="+mn-lt"/>
              <a:ea typeface="Gill Sans" charset="0"/>
              <a:cs typeface="Gill Sans" charset="0"/>
            </a:endParaRP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Profiling</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Central Library</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Compiler and Interpreter</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Full Programming at command line</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 Industrial Strength (Galois, …)</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Easy parallelization, Semaphores, …</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“If it typechecks, it works”</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Inspiring F#, Java, C#, …</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Every Monad is a DSL</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List Comprehension</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No null pointer</a:t>
            </a:r>
          </a:p>
          <a:p>
            <a:pPr marL="254000" indent="-254000">
              <a:lnSpc>
                <a:spcPct val="120000"/>
              </a:lnSpc>
              <a:spcBef>
                <a:spcPts val="1000"/>
              </a:spcBef>
              <a:buSzPct val="120000"/>
              <a:buFont typeface="Lucida Grande" charset="0"/>
              <a:buChar char="‣"/>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Tree>
    <p:extLst>
      <p:ext uri="{BB962C8B-B14F-4D97-AF65-F5344CB8AC3E}">
        <p14:creationId xmlns:p14="http://schemas.microsoft.com/office/powerpoint/2010/main" val="3297322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So called “List Comprehension”</a:t>
            </a:r>
          </a:p>
        </p:txBody>
      </p:sp>
      <p:sp>
        <p:nvSpPr>
          <p:cNvPr id="3" name="Rectangle 4"/>
          <p:cNvSpPr>
            <a:spLocks/>
          </p:cNvSpPr>
          <p:nvPr/>
        </p:nvSpPr>
        <p:spPr bwMode="auto">
          <a:xfrm>
            <a:off x="487362" y="1438502"/>
            <a:ext cx="10790237" cy="3002869"/>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2600" smtClean="0">
                <a:solidFill>
                  <a:srgbClr val="262626"/>
                </a:solidFill>
                <a:latin typeface="+mn-lt"/>
                <a:ea typeface="Gill Sans" charset="0"/>
                <a:cs typeface="Gill Sans" charset="0"/>
              </a:rPr>
              <a:t>Task: All prime Numbers up to 100!</a:t>
            </a: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r>
              <a:rPr lang="en-US" sz="2600" smtClean="0">
                <a:solidFill>
                  <a:srgbClr val="262626"/>
                </a:solidFill>
                <a:latin typeface="+mn-lt"/>
                <a:ea typeface="Gill Sans" charset="0"/>
                <a:cs typeface="Gill Sans" charset="0"/>
              </a:rPr>
              <a:t>Lets compute the list of all numbers x where</a:t>
            </a:r>
          </a:p>
          <a:p>
            <a:pPr>
              <a:lnSpc>
                <a:spcPct val="120000"/>
              </a:lnSpc>
              <a:spcBef>
                <a:spcPts val="1000"/>
              </a:spcBef>
              <a:buSzPct val="120000"/>
              <a:defRPr/>
            </a:pPr>
            <a:r>
              <a:rPr lang="en-US" sz="2600" smtClean="0">
                <a:solidFill>
                  <a:srgbClr val="262626"/>
                </a:solidFill>
                <a:latin typeface="+mn-lt"/>
                <a:ea typeface="Gill Sans" charset="0"/>
                <a:cs typeface="Gill Sans" charset="0"/>
              </a:rPr>
              <a:t>x is between 2 and 100, and there is</a:t>
            </a:r>
          </a:p>
          <a:p>
            <a:pPr>
              <a:lnSpc>
                <a:spcPct val="120000"/>
              </a:lnSpc>
              <a:spcBef>
                <a:spcPts val="1000"/>
              </a:spcBef>
              <a:buSzPct val="120000"/>
              <a:defRPr/>
            </a:pPr>
            <a:r>
              <a:rPr lang="en-US" sz="2600" smtClean="0">
                <a:solidFill>
                  <a:srgbClr val="262626"/>
                </a:solidFill>
                <a:latin typeface="+mn-lt"/>
                <a:ea typeface="Gill Sans" charset="0"/>
                <a:cs typeface="Gill Sans" charset="0"/>
              </a:rPr>
              <a:t>not any divisor of x from 2 to (n-1):</a:t>
            </a: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endParaRPr lang="en-US" sz="2600" smtClean="0">
              <a:solidFill>
                <a:srgbClr val="262626"/>
              </a:solidFill>
              <a:latin typeface="+mn-lt"/>
              <a:ea typeface="Gill Sans" charset="0"/>
              <a:cs typeface="Gill Sans" charset="0"/>
            </a:endParaRPr>
          </a:p>
          <a:p>
            <a:pPr>
              <a:lnSpc>
                <a:spcPct val="120000"/>
              </a:lnSpc>
              <a:spcBef>
                <a:spcPts val="1000"/>
              </a:spcBef>
              <a:buSzPct val="120000"/>
              <a:defRPr/>
            </a:pPr>
            <a:endParaRPr lang="en-US" sz="2600" smtClean="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
        <p:nvSpPr>
          <p:cNvPr id="4" name="Textfeld 3"/>
          <p:cNvSpPr txBox="1"/>
          <p:nvPr/>
        </p:nvSpPr>
        <p:spPr>
          <a:xfrm>
            <a:off x="404057" y="4876368"/>
            <a:ext cx="8956298" cy="1015663"/>
          </a:xfrm>
          <a:prstGeom prst="rect">
            <a:avLst/>
          </a:prstGeom>
          <a:noFill/>
        </p:spPr>
        <p:txBody>
          <a:bodyPr wrap="none" rtlCol="0">
            <a:spAutoFit/>
          </a:bodyPr>
          <a:lstStyle/>
          <a:p>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x | x &lt;- [2..100], not (any (divisorOf x)) [2..(n-1)] ]</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divisorOf x i = mod x i == 0</a:t>
            </a:r>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3971016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TA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315" y="4508837"/>
            <a:ext cx="7927617" cy="4915127"/>
          </a:xfrm>
          <a:prstGeom prst="rect">
            <a:avLst/>
          </a:prstGeom>
          <a:noFill/>
          <a:extLst>
            <a:ext uri="{909E8E84-426E-40DD-AFC4-6F175D3DCCD1}">
              <a14:hiddenFill xmlns:a14="http://schemas.microsoft.com/office/drawing/2010/main">
                <a:solidFill>
                  <a:srgbClr val="FFFFFF"/>
                </a:solidFill>
              </a14:hiddenFill>
            </a:ext>
          </a:extLst>
        </p:spPr>
      </p:pic>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When </a:t>
            </a:r>
            <a:r>
              <a:rPr lang="en-US" u="sng" smtClean="0"/>
              <a:t>not</a:t>
            </a:r>
            <a:r>
              <a:rPr lang="en-US" smtClean="0"/>
              <a:t> to use Haskell</a:t>
            </a:r>
          </a:p>
        </p:txBody>
      </p:sp>
      <p:sp>
        <p:nvSpPr>
          <p:cNvPr id="3" name="Rectangle 4"/>
          <p:cNvSpPr>
            <a:spLocks/>
          </p:cNvSpPr>
          <p:nvPr/>
        </p:nvSpPr>
        <p:spPr bwMode="auto">
          <a:xfrm>
            <a:off x="443819" y="1373188"/>
            <a:ext cx="10790237"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Tight Realtime properties required</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Very low level problem (machine oriented)</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 conservative and laggard enviroment</a:t>
            </a:r>
            <a:br>
              <a:rPr lang="en-US" sz="2600" smtClean="0">
                <a:solidFill>
                  <a:srgbClr val="262626"/>
                </a:solidFill>
                <a:latin typeface="+mn-lt"/>
                <a:ea typeface="Gill Sans" charset="0"/>
                <a:cs typeface="Gill Sans" charset="0"/>
              </a:rPr>
            </a:br>
            <a:r>
              <a:rPr lang="en-US" sz="2600" smtClean="0">
                <a:solidFill>
                  <a:srgbClr val="262626"/>
                </a:solidFill>
                <a:latin typeface="+mn-lt"/>
                <a:ea typeface="Gill Sans" charset="0"/>
                <a:cs typeface="Gill Sans" charset="0"/>
              </a:rPr>
              <a:t>(e.g. personal, political reasons):</a:t>
            </a:r>
          </a:p>
          <a:p>
            <a:pPr marL="254000" indent="-254000">
              <a:lnSpc>
                <a:spcPct val="120000"/>
              </a:lnSpc>
              <a:spcBef>
                <a:spcPts val="1000"/>
              </a:spcBef>
              <a:buSzPct val="120000"/>
              <a:buFont typeface="Lucida Grande" charset="0"/>
              <a:buChar char="‣"/>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pic>
        <p:nvPicPr>
          <p:cNvPr id="3079" name="Picture 7" descr="C:\Users\3t\AppData\Local\Microsoft\Windows\Temporary Internet Files\Content.IE5\OFIS4223\1169px-Achtung.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9429" y="309883"/>
            <a:ext cx="2729359" cy="2390816"/>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a:xfrm>
            <a:off x="6648038" y="4914900"/>
            <a:ext cx="3963809" cy="3138488"/>
          </a:xfrm>
          <a:prstGeom prst="rect">
            <a:avLst/>
          </a:prstGeom>
          <a:blipFill dpi="0" rotWithShape="1">
            <a:blip r:embed="rId4">
              <a:alphaModFix amt="30000"/>
            </a:blip>
            <a:srcRect/>
            <a:stretch>
              <a:fillRect/>
            </a:stretch>
          </a:blip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mit Pfeil 8"/>
          <p:cNvCxnSpPr>
            <a:endCxn id="3078" idx="0"/>
          </p:cNvCxnSpPr>
          <p:nvPr/>
        </p:nvCxnSpPr>
        <p:spPr>
          <a:xfrm>
            <a:off x="5115375" y="3145987"/>
            <a:ext cx="1409749" cy="136285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020566"/>
      </p:ext>
    </p:extLst>
  </p:cSld>
  <p:clrMapOvr>
    <a:masterClrMapping/>
  </p:clrMapOvr>
</p:sld>
</file>

<file path=ppt/theme/theme1.xml><?xml version="1.0" encoding="utf-8"?>
<a:theme xmlns:a="http://schemas.openxmlformats.org/drawingml/2006/main" name="Präsentation2007-hell">
  <a:themeElements>
    <a:clrScheme name="Validas">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err="1" smtClean="0">
            <a:latin typeface="+mn-lt"/>
          </a:defRPr>
        </a:defPPr>
      </a:lstStyle>
    </a:txDef>
  </a:objectDefaults>
  <a:extraClrSchemeLst>
    <a:extraClrScheme>
      <a:clrScheme name="Präsentation2003-hel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äsentation2003-hel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äsentation2003-hel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äsentation2003-hel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äsentation2003-hel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äsentation2003-hel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äsentation2003-hel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äsentation2003-hel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äsentation2003-hel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äsentation2003-hel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äsentation2003-hel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äsentation2003-hel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698</Words>
  <Application>Microsoft Office PowerPoint</Application>
  <PresentationFormat>Benutzerdefiniert</PresentationFormat>
  <Paragraphs>119</Paragraphs>
  <Slides>13</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13</vt:i4>
      </vt:variant>
    </vt:vector>
  </HeadingPairs>
  <TitlesOfParts>
    <vt:vector size="21" baseType="lpstr">
      <vt:lpstr>Arial</vt:lpstr>
      <vt:lpstr>Calibri</vt:lpstr>
      <vt:lpstr>Lucida Grande</vt:lpstr>
      <vt:lpstr>Droid Sans Mono Chess ASCII</vt:lpstr>
      <vt:lpstr>Wingdings 3</vt:lpstr>
      <vt:lpstr>Courier New</vt:lpstr>
      <vt:lpstr>Gill Sans</vt:lpstr>
      <vt:lpstr>Präsentation2007-hell</vt:lpstr>
      <vt:lpstr>Chess in 200 lines</vt:lpstr>
      <vt:lpstr>The “Semantic Gap”</vt:lpstr>
      <vt:lpstr>What does process do?</vt:lpstr>
      <vt:lpstr>What does process2 do?</vt:lpstr>
      <vt:lpstr>How to prove the functionality?</vt:lpstr>
      <vt:lpstr>How to prove the functionality?</vt:lpstr>
      <vt:lpstr>Features</vt:lpstr>
      <vt:lpstr>So called “List Comprehension”</vt:lpstr>
      <vt:lpstr>When not to use Haskell</vt:lpstr>
      <vt:lpstr>The NSWC Experiment</vt:lpstr>
      <vt:lpstr>NSWC Prototyping Results</vt:lpstr>
      <vt:lpstr>Haskell Brooks Curry</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Validas AG</dc:creator>
  <cp:lastModifiedBy>Robert Reitmeier</cp:lastModifiedBy>
  <cp:revision>184</cp:revision>
  <dcterms:created xsi:type="dcterms:W3CDTF">2009-12-04T13:21:58Z</dcterms:created>
  <dcterms:modified xsi:type="dcterms:W3CDTF">2017-10-11T12:00:55Z</dcterms:modified>
</cp:coreProperties>
</file>