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303" r:id="rId2"/>
    <p:sldId id="364" r:id="rId3"/>
    <p:sldId id="305" r:id="rId4"/>
    <p:sldId id="306" r:id="rId5"/>
    <p:sldId id="359" r:id="rId6"/>
    <p:sldId id="332" r:id="rId7"/>
  </p:sldIdLst>
  <p:sldSz cx="13004800" cy="9753600"/>
  <p:notesSz cx="6819900" cy="9931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  <p:embeddedFont>
      <p:font typeface="Droid Sans Mono" panose="020B0609030804020204" pitchFamily="49" charset="0"/>
      <p:regular r:id="rId15"/>
    </p:embeddedFont>
    <p:embeddedFont>
      <p:font typeface="Eurostile" panose="020B0504020202050204" pitchFamily="34" charset="0"/>
      <p:regular r:id="rId16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62" d="100"/>
          <a:sy n="62" d="100"/>
        </p:scale>
        <p:origin x="1038" y="72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6/29/2020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29.06.2020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1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21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Test Vector Generation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Reitmeier, </a:t>
            </a:r>
            <a:r>
              <a:rPr lang="de-DE" altLang="en-US" sz="4400" dirty="0" smtClean="0"/>
              <a:t>Validas AG</a:t>
            </a:r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Example Solutions</a:t>
            </a:r>
          </a:p>
          <a:p>
            <a:r>
              <a:rPr lang="en-GB" smtClean="0"/>
              <a:t>SAT Solving Modulo Theories: Z3</a:t>
            </a:r>
            <a:endParaRPr lang="en-GB" smtClean="0"/>
          </a:p>
          <a:p>
            <a:r>
              <a:rPr lang="en-GB"/>
              <a:t>Integrated </a:t>
            </a:r>
            <a:r>
              <a:rPr lang="en-GB" smtClean="0"/>
              <a:t>Verification</a:t>
            </a:r>
            <a:endParaRPr lang="en-GB" smtClean="0"/>
          </a:p>
          <a:p>
            <a:r>
              <a:rPr lang="en-GB" smtClean="0"/>
              <a:t>The </a:t>
            </a:r>
            <a:r>
              <a:rPr lang="en-GB"/>
              <a:t>State </a:t>
            </a:r>
            <a:r>
              <a:rPr lang="en-GB"/>
              <a:t>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Jorge’s Challenge and Alex’ Contribution</a:t>
            </a:r>
          </a:p>
          <a:p>
            <a:r>
              <a:rPr lang="en-GB" smtClean="0"/>
              <a:t>Some Haskell Amenities</a:t>
            </a:r>
            <a:br>
              <a:rPr lang="en-GB" smtClean="0"/>
            </a:br>
            <a:r>
              <a:rPr lang="en-GB" smtClean="0"/>
              <a:t>(Quasi-Quoting, UniCode Syntax, Generics, 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  <a:endParaRPr lang="en-GB" smtClean="0"/>
          </a:p>
          <a:p>
            <a:r>
              <a:rPr lang="en-GB" smtClean="0"/>
              <a:t>Automatic Verification Test Harness</a:t>
            </a:r>
            <a:endParaRPr lang="en-GB" smtClean="0"/>
          </a:p>
          <a:p>
            <a:r>
              <a:rPr lang="en-GB" smtClean="0"/>
              <a:t>Condition Branch Skipping</a:t>
            </a:r>
          </a:p>
          <a:p>
            <a:r>
              <a:rPr lang="en-GB" smtClean="0"/>
              <a:t>Enums, Structs, Floats, …</a:t>
            </a:r>
            <a:endParaRPr lang="en-GB" smtClean="0"/>
          </a:p>
          <a:p>
            <a:r>
              <a:rPr lang="en-GB" smtClean="0"/>
              <a:t>Full coverage is desirable only for target function</a:t>
            </a:r>
          </a:p>
          <a:p>
            <a:r>
              <a:rPr lang="en-GB" smtClean="0"/>
              <a:t>Reports vectors to cover coverable code and reports dead code</a:t>
            </a: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“Functional Paradigm”?</a:t>
            </a:r>
            <a:endParaRPr lang="en-GB" dirty="0"/>
          </a:p>
        </p:txBody>
      </p:sp>
      <p:sp>
        <p:nvSpPr>
          <p:cNvPr id="4" name="AutoShape 2" descr="CharakteristikenFunktionaleProgrammierungFirstClassFunctionsE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5" descr="Rainer Grim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Function Attic</a:t>
            </a:r>
            <a:endParaRPr lang="en-GB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92710"/>
              </p:ext>
            </p:extLst>
          </p:nvPr>
        </p:nvGraphicFramePr>
        <p:xfrm>
          <a:off x="597459" y="1572776"/>
          <a:ext cx="11772820" cy="734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16"/>
                <a:gridCol w="7549704"/>
              </a:tblGrid>
              <a:tr h="717803">
                <a:tc>
                  <a:txBody>
                    <a:bodyPr/>
                    <a:lstStyle/>
                    <a:p>
                      <a:r>
                        <a:rPr lang="de-DE" smtClean="0"/>
                        <a:t>Function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Description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length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Length of the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take n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Takes the first n elements of</a:t>
                      </a:r>
                      <a:r>
                        <a:rPr lang="de-DE" baseline="0" smtClean="0"/>
                        <a:t>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drop n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Drops the first n elements of list and takes the rest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div x y 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Integer division of x over y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head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Gives the first element of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tail list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Gives</a:t>
                      </a:r>
                      <a:r>
                        <a:rPr lang="de-DE" baseline="0" smtClean="0"/>
                        <a:t> the list without the first element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x</a:t>
                      </a:r>
                      <a:r>
                        <a:rPr lang="de-DE" baseline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 : xs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Matching</a:t>
                      </a:r>
                      <a:r>
                        <a:rPr lang="de-DE" baseline="0" smtClean="0"/>
                        <a:t> against a list, x is the first element, and xs is the rest of the list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r>
                        <a:rPr lang="de-DE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++</a:t>
                      </a:r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List concatenation</a:t>
                      </a:r>
                      <a:endParaRPr lang="de-DE"/>
                    </a:p>
                  </a:txBody>
                  <a:tcPr/>
                </a:tc>
              </a:tr>
              <a:tr h="717803">
                <a:tc>
                  <a:txBody>
                    <a:bodyPr/>
                    <a:lstStyle/>
                    <a:p>
                      <a:endParaRPr lang="de-DE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putStrLn „Thank you!“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Benutzerdefiniert</PresentationFormat>
  <Paragraphs>40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Calibri</vt:lpstr>
      <vt:lpstr>Wingdings 3</vt:lpstr>
      <vt:lpstr>Droid Sans Mono</vt:lpstr>
      <vt:lpstr>Eurostile</vt:lpstr>
      <vt:lpstr>Arial</vt:lpstr>
      <vt:lpstr>template</vt:lpstr>
      <vt:lpstr>Test Vector Generation</vt:lpstr>
      <vt:lpstr>Contents</vt:lpstr>
      <vt:lpstr>Stichpunkte</vt:lpstr>
      <vt:lpstr>What is “Functional Paradigm”?</vt:lpstr>
      <vt:lpstr>Exercise: Function Attic</vt:lpstr>
      <vt:lpstr>putStrLn „Thank you!“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1045</cp:revision>
  <cp:lastPrinted>2018-01-19T07:40:56Z</cp:lastPrinted>
  <dcterms:created xsi:type="dcterms:W3CDTF">2009-12-04T13:21:58Z</dcterms:created>
  <dcterms:modified xsi:type="dcterms:W3CDTF">2020-06-29T15:15:04Z</dcterms:modified>
</cp:coreProperties>
</file>