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88" r:id="rId11"/>
  </p:sldIdLst>
  <p:sldSz cx="13004800" cy="9753600"/>
  <p:notesSz cx="6819900" cy="9931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roid Sans Mono" panose="020B0609030804020204" pitchFamily="49" charset="0"/>
      <p:regular r:id="rId18"/>
    </p:embeddedFont>
    <p:embeddedFont>
      <p:font typeface="Eurostile" panose="020B0504020202050204" pitchFamily="34" charset="0"/>
      <p:regular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504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5/3/2021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03.05.2021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37662"/>
            <a:ext cx="12029440" cy="273672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 </a:t>
            </a:r>
            <a:r>
              <a:rPr lang="en-GB" sz="2400" b="0">
                <a:latin typeface="Eurostile" panose="020B0504020202050204" pitchFamily="34" charset="0"/>
              </a:rPr>
              <a:t>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Examing all possible paths through the code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7230608" y="53175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4605612" y="6225662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9655207" y="6225662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4450185" y="7645683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2239627" y="7601776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6982945" y="7622128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5108378" y="5686918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79422" y="5686918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108378" y="6871993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108378" y="6871993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2897820" y="6871993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2897820" y="8248107"/>
            <a:ext cx="0" cy="36467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5108378" y="8292014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7579423" y="8268459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9959891" y="6871993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2375882" y="8612778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4385446" y="8673279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6718583" y="8702957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9437953" y="867922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Formula from _FDtest</a:t>
            </a:r>
            <a:endParaRPr lang="en-GB" dirty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1238</Words>
  <Application>Microsoft Office PowerPoint</Application>
  <PresentationFormat>Benutzerdefiniert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Wingdings 3</vt:lpstr>
      <vt:lpstr>Eurostile</vt:lpstr>
      <vt:lpstr>Arial</vt:lpstr>
      <vt:lpstr>Droid Sans Mono</vt:lpstr>
      <vt:lpstr>Calibri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Formula from _FDtest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1135</cp:revision>
  <cp:lastPrinted>2018-01-19T07:40:56Z</cp:lastPrinted>
  <dcterms:created xsi:type="dcterms:W3CDTF">2009-12-04T13:21:58Z</dcterms:created>
  <dcterms:modified xsi:type="dcterms:W3CDTF">2021-05-03T15:39:42Z</dcterms:modified>
</cp:coreProperties>
</file>