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7" r:id="rId13"/>
    <p:sldId id="388" r:id="rId14"/>
  </p:sldIdLst>
  <p:sldSz cx="13004800" cy="9753600"/>
  <p:notesSz cx="6819900" cy="99314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Droid Sans Mono" panose="020B0609030804020204" pitchFamily="49" charset="0"/>
      <p:regular r:id="rId26"/>
    </p:embeddedFont>
    <p:embeddedFont>
      <p:font typeface="Eurostile" panose="020B0504020202050204" pitchFamily="3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1176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𝑖𝑠𝑖𝑚𝑢𝑙𝑎𝑟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BF593DC-6687-40FC-8FE3-B0D10ADC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55" y="6275950"/>
            <a:ext cx="10758689" cy="2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37662"/>
            <a:ext cx="12029440" cy="273672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 </a:t>
            </a:r>
            <a:r>
              <a:rPr lang="en-GB" sz="2400" b="0">
                <a:latin typeface="Eurostile" panose="020B0504020202050204" pitchFamily="34" charset="0"/>
              </a:rPr>
              <a:t>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1538</Words>
  <Application>Microsoft Office PowerPoint</Application>
  <PresentationFormat>Benutzerdefiniert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Loop Length Inference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1149</cp:revision>
  <cp:lastPrinted>2018-01-19T07:40:56Z</cp:lastPrinted>
  <dcterms:created xsi:type="dcterms:W3CDTF">2009-12-04T13:21:58Z</dcterms:created>
  <dcterms:modified xsi:type="dcterms:W3CDTF">2021-05-05T08:48:18Z</dcterms:modified>
</cp:coreProperties>
</file>