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452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6523" y="1828800"/>
            <a:ext cx="6172200" cy="24384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CEB3-EA0F-4A79-BCB6-4B776E2F8183}" type="datetimeFigureOut">
              <a:rPr lang="en-US" smtClean="0"/>
              <a:t>9/22/2009</a:t>
            </a:fld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2363-D546-4DBF-ADDB-C409F8F7B95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028700" y="4442264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CEB3-EA0F-4A79-BCB6-4B776E2F8183}" type="datetimeFigureOut">
              <a:rPr lang="en-US" smtClean="0"/>
              <a:t>9/22/2009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2363-D546-4DBF-ADDB-C409F8F7B95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CEB3-EA0F-4A79-BCB6-4B776E2F8183}" type="datetimeFigureOut">
              <a:rPr lang="en-US" smtClean="0"/>
              <a:t>9/22/2009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2363-D546-4DBF-ADDB-C409F8F7B95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CEB3-EA0F-4A79-BCB6-4B776E2F8183}" type="datetimeFigureOut">
              <a:rPr lang="en-US" smtClean="0"/>
              <a:t>9/22/2009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2363-D546-4DBF-ADDB-C409F8F7B95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150" y="812800"/>
            <a:ext cx="5314950" cy="24384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0150" y="3343715"/>
            <a:ext cx="5314950" cy="2012949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CEB3-EA0F-4A79-BCB6-4B776E2F8183}" type="datetimeFigureOut">
              <a:rPr lang="en-US" smtClean="0"/>
              <a:t>9/22/2009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43600" y="8555568"/>
            <a:ext cx="571500" cy="486833"/>
          </a:xfrm>
        </p:spPr>
        <p:txBody>
          <a:bodyPr/>
          <a:lstStyle/>
          <a:p>
            <a:fld id="{1F652363-D546-4DBF-ADDB-C409F8F7B959}" type="slidenum">
              <a:rPr lang="en-GB" smtClean="0"/>
              <a:t>‹#›</a:t>
            </a:fld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CEB3-EA0F-4A79-BCB6-4B776E2F8183}" type="datetimeFigureOut">
              <a:rPr lang="en-US" smtClean="0"/>
              <a:t>9/22/2009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2363-D546-4DBF-ADDB-C409F8F7B95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6172200" cy="1524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1001183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83769" y="2046817"/>
            <a:ext cx="3031331" cy="1001183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3149601"/>
            <a:ext cx="3030141" cy="50186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9601"/>
            <a:ext cx="3031331" cy="50186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CEB3-EA0F-4A79-BCB6-4B776E2F8183}" type="datetimeFigureOut">
              <a:rPr lang="en-US" smtClean="0"/>
              <a:t>9/22/2009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2363-D546-4DBF-ADDB-C409F8F7B95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CEB3-EA0F-4A79-BCB6-4B776E2F8183}" type="datetimeFigureOut">
              <a:rPr lang="en-US" smtClean="0"/>
              <a:t>9/22/2009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2363-D546-4DBF-ADDB-C409F8F7B95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CEB3-EA0F-4A79-BCB6-4B776E2F8183}" type="datetimeFigureOut">
              <a:rPr lang="en-US" smtClean="0"/>
              <a:t>9/22/2009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2363-D546-4DBF-ADDB-C409F8F7B95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42900" y="2032001"/>
            <a:ext cx="2256235" cy="6136217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CEB3-EA0F-4A79-BCB6-4B776E2F8183}" type="datetimeFigureOut">
              <a:rPr lang="en-US" smtClean="0"/>
              <a:t>9/22/2009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2363-D546-4DBF-ADDB-C409F8F7B95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812800"/>
            <a:ext cx="4114800" cy="696384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71600" y="2442633"/>
            <a:ext cx="4114800" cy="52832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1555716"/>
            <a:ext cx="4114800" cy="707136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CEB3-EA0F-4A79-BCB6-4B776E2F8183}" type="datetimeFigureOut">
              <a:rPr lang="en-US" smtClean="0"/>
              <a:t>9/22/2009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2363-D546-4DBF-ADDB-C409F8F7B95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42900" y="2133600"/>
            <a:ext cx="6172200" cy="62788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342900" y="8555568"/>
            <a:ext cx="1600200" cy="486833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CC8CEB3-EA0F-4A79-BCB6-4B776E2F8183}" type="datetimeFigureOut">
              <a:rPr lang="en-US" smtClean="0"/>
              <a:t>9/22/2009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343150" y="8555568"/>
            <a:ext cx="2171700" cy="486833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5943600" y="8555568"/>
            <a:ext cx="571500" cy="486833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F652363-D546-4DBF-ADDB-C409F8F7B959}" type="slidenum">
              <a:rPr lang="en-GB" smtClean="0"/>
              <a:t>‹#›</a:t>
            </a:fld>
            <a:endParaRPr lang="en-GB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gif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1285852"/>
            <a:ext cx="67233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 smtClean="0"/>
              <a:t>The 12kg MAG TX 12 </a:t>
            </a:r>
          </a:p>
          <a:p>
            <a:pPr algn="ctr"/>
            <a:r>
              <a:rPr lang="en-GB" sz="2800" b="1" dirty="0" smtClean="0"/>
              <a:t>Equine </a:t>
            </a:r>
            <a:r>
              <a:rPr lang="en-GB" sz="2800" b="1" dirty="0" smtClean="0">
                <a:solidFill>
                  <a:schemeClr val="bg1"/>
                </a:solidFill>
              </a:rPr>
              <a:t>Horse Rug</a:t>
            </a:r>
            <a:r>
              <a:rPr lang="en-GB" sz="2800" b="1" dirty="0" smtClean="0"/>
              <a:t> Washer &amp; Hydro</a:t>
            </a:r>
          </a:p>
          <a:p>
            <a:pPr algn="ctr"/>
            <a:r>
              <a:rPr lang="en-GB" sz="2000" b="1" dirty="0" smtClean="0">
                <a:solidFill>
                  <a:srgbClr val="FF0000"/>
                </a:solidFill>
              </a:rPr>
              <a:t>Super large  capacity load with a high spin extraction</a:t>
            </a:r>
          </a:p>
          <a:p>
            <a:pPr algn="ctr"/>
            <a:r>
              <a:rPr lang="en-GB" sz="1600" b="1" dirty="0" smtClean="0"/>
              <a:t>Ideal for / saddle cloths / </a:t>
            </a:r>
            <a:r>
              <a:rPr lang="en-GB" sz="1600" b="1" dirty="0" smtClean="0"/>
              <a:t>numnahs</a:t>
            </a:r>
            <a:r>
              <a:rPr lang="en-GB" sz="1600" b="1" dirty="0" smtClean="0"/>
              <a:t> / turnout rugs up-to 6-5ft</a:t>
            </a:r>
            <a:endParaRPr lang="en-GB" sz="1600" b="1" dirty="0"/>
          </a:p>
        </p:txBody>
      </p:sp>
      <p:pic>
        <p:nvPicPr>
          <p:cNvPr id="5" name="Picture 4" descr="Slide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7233" y="1"/>
            <a:ext cx="3786213" cy="1285851"/>
          </a:xfrm>
          <a:prstGeom prst="rect">
            <a:avLst/>
          </a:prstGeom>
        </p:spPr>
      </p:pic>
      <p:pic>
        <p:nvPicPr>
          <p:cNvPr id="6" name="Picture 5" descr="IMG_363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291" y="3214677"/>
            <a:ext cx="3286148" cy="3929091"/>
          </a:xfrm>
          <a:prstGeom prst="rect">
            <a:avLst/>
          </a:prstGeom>
          <a:ln>
            <a:solidFill>
              <a:srgbClr val="FF660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571876" y="3143241"/>
            <a:ext cx="3071834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Specifications:</a:t>
            </a:r>
            <a:br>
              <a:rPr lang="en-GB" sz="1600" b="1" dirty="0" smtClean="0"/>
            </a:br>
            <a:r>
              <a:rPr lang="en-GB" sz="900" dirty="0" smtClean="0"/>
              <a:t>Economical </a:t>
            </a:r>
          </a:p>
          <a:p>
            <a:r>
              <a:rPr lang="en-GB" sz="900" dirty="0" smtClean="0"/>
              <a:t>Easy to use/Simple controls </a:t>
            </a:r>
          </a:p>
          <a:p>
            <a:r>
              <a:rPr lang="en-GB" sz="900" dirty="0" smtClean="0"/>
              <a:t>Large 12.8kg wash </a:t>
            </a:r>
          </a:p>
          <a:p>
            <a:r>
              <a:rPr lang="en-GB" sz="900" dirty="0" smtClean="0"/>
              <a:t>Large spin drying capacity 8kg </a:t>
            </a:r>
          </a:p>
          <a:p>
            <a:r>
              <a:rPr lang="en-GB" sz="900" dirty="0" smtClean="0"/>
              <a:t>Modern plastic body design </a:t>
            </a:r>
          </a:p>
          <a:p>
            <a:r>
              <a:rPr lang="en-GB" sz="900" dirty="0" smtClean="0"/>
              <a:t>Rinsing function </a:t>
            </a:r>
          </a:p>
          <a:p>
            <a:r>
              <a:rPr lang="en-GB" sz="900" dirty="0" smtClean="0"/>
              <a:t>Solid non rusting tough plastic construction </a:t>
            </a:r>
          </a:p>
          <a:p>
            <a:r>
              <a:rPr lang="en-GB" sz="900" dirty="0" smtClean="0"/>
              <a:t>Will wash and rinse/spin at same time </a:t>
            </a:r>
          </a:p>
          <a:p>
            <a:r>
              <a:rPr lang="en-GB" sz="900" dirty="0" smtClean="0"/>
              <a:t>Add washing at any time whilst in operation </a:t>
            </a:r>
          </a:p>
          <a:p>
            <a:r>
              <a:rPr lang="en-GB" sz="900" dirty="0" smtClean="0"/>
              <a:t>Extremely Quiet operation even on spinning </a:t>
            </a:r>
          </a:p>
          <a:p>
            <a:r>
              <a:rPr lang="en-GB" sz="900" dirty="0" smtClean="0"/>
              <a:t>See through wash lid with double safety lids on the spinner with</a:t>
            </a:r>
          </a:p>
          <a:p>
            <a:r>
              <a:rPr lang="en-GB" sz="900" dirty="0" smtClean="0"/>
              <a:t> safety brake. Stops before you open inner lid </a:t>
            </a:r>
          </a:p>
          <a:p>
            <a:r>
              <a:rPr lang="en-GB" sz="900" dirty="0" smtClean="0"/>
              <a:t>1380rpm spin speed </a:t>
            </a:r>
          </a:p>
          <a:p>
            <a:r>
              <a:rPr lang="en-GB" sz="900" dirty="0" smtClean="0"/>
              <a:t>Carry handles built into sides </a:t>
            </a:r>
          </a:p>
          <a:p>
            <a:r>
              <a:rPr lang="en-GB" sz="900" dirty="0" smtClean="0"/>
              <a:t>Top fill hose attaches to your tap for hot or cold water </a:t>
            </a:r>
          </a:p>
          <a:p>
            <a:r>
              <a:rPr lang="en-GB" sz="900" dirty="0" smtClean="0"/>
              <a:t>Selectable water inlet into wash tub or spinner for rinsing </a:t>
            </a:r>
          </a:p>
          <a:p>
            <a:r>
              <a:rPr lang="en-GB" sz="900" dirty="0" smtClean="0"/>
              <a:t>Six stream washing action with rotating two way spinning agitator</a:t>
            </a:r>
          </a:p>
          <a:p>
            <a:r>
              <a:rPr lang="en-GB" sz="900" dirty="0" smtClean="0"/>
              <a:t> on the base of the wash tub. Creates a powerful whirlpool that reverses every few seconds driving water through your clothes and reduces tangling </a:t>
            </a:r>
          </a:p>
          <a:p>
            <a:r>
              <a:rPr lang="en-GB" sz="900" dirty="0" smtClean="0"/>
              <a:t>Normal / Delicate wash selector </a:t>
            </a:r>
          </a:p>
          <a:p>
            <a:r>
              <a:rPr lang="en-GB" sz="900" dirty="0" smtClean="0"/>
              <a:t>Lint filter to catch fluff off your clothes </a:t>
            </a:r>
          </a:p>
          <a:p>
            <a:r>
              <a:rPr lang="en-GB" sz="900" dirty="0" smtClean="0"/>
              <a:t/>
            </a:r>
            <a:br>
              <a:rPr lang="en-GB" sz="900" dirty="0" smtClean="0"/>
            </a:br>
            <a:r>
              <a:rPr lang="en-GB" sz="3200" dirty="0" smtClean="0"/>
              <a:t/>
            </a:r>
            <a:br>
              <a:rPr lang="en-GB" sz="3200" dirty="0" smtClean="0"/>
            </a:br>
            <a:endParaRPr lang="en-GB" sz="3200" dirty="0" smtClean="0"/>
          </a:p>
          <a:p>
            <a:endParaRPr lang="en-GB" dirty="0"/>
          </a:p>
        </p:txBody>
      </p:sp>
      <p:pic>
        <p:nvPicPr>
          <p:cNvPr id="9" name="Picture 8" descr="MAG TX 12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29132" y="1"/>
            <a:ext cx="2428868" cy="12858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7358083"/>
            <a:ext cx="68580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6600"/>
                </a:solidFill>
              </a:rPr>
              <a:t>The MAG </a:t>
            </a:r>
            <a:r>
              <a:rPr lang="en-GB" sz="2400" b="1" dirty="0" smtClean="0">
                <a:solidFill>
                  <a:schemeClr val="bg1"/>
                </a:solidFill>
              </a:rPr>
              <a:t>TX</a:t>
            </a:r>
            <a:r>
              <a:rPr lang="en-GB" sz="2400" b="1" dirty="0" smtClean="0">
                <a:solidFill>
                  <a:srgbClr val="FF6600"/>
                </a:solidFill>
              </a:rPr>
              <a:t> 12 </a:t>
            </a:r>
            <a:r>
              <a:rPr lang="en-GB" b="1" dirty="0" smtClean="0"/>
              <a:t>Twin Tub</a:t>
            </a:r>
            <a:r>
              <a:rPr lang="en-GB" sz="1600" dirty="0" smtClean="0"/>
              <a:t>, </a:t>
            </a:r>
          </a:p>
          <a:p>
            <a:r>
              <a:rPr lang="en-GB" sz="1400" dirty="0" smtClean="0"/>
              <a:t>a new brand of semi automatic washing machines,</a:t>
            </a:r>
          </a:p>
          <a:p>
            <a:r>
              <a:rPr lang="en-GB" sz="1400" dirty="0" smtClean="0"/>
              <a:t>providing great washing results, from a traditional </a:t>
            </a:r>
          </a:p>
          <a:p>
            <a:r>
              <a:rPr lang="en-GB" sz="1400" dirty="0" smtClean="0"/>
              <a:t>Idea with a modern design and specification. </a:t>
            </a:r>
          </a:p>
          <a:p>
            <a:r>
              <a:rPr lang="en-GB" sz="1400" dirty="0" smtClean="0"/>
              <a:t>This twin tub requires no fixed plumbing, </a:t>
            </a:r>
          </a:p>
          <a:p>
            <a:r>
              <a:rPr lang="en-GB" sz="1400" dirty="0" smtClean="0"/>
              <a:t>it has a Massive 12kg wash and 8kg spin, </a:t>
            </a:r>
            <a:endParaRPr lang="en-GB" sz="1400" dirty="0"/>
          </a:p>
        </p:txBody>
      </p:sp>
      <p:pic>
        <p:nvPicPr>
          <p:cNvPr id="12" name="Picture 11" descr="Copy of Equinewash Pull Up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1"/>
            <a:ext cx="862948" cy="1285852"/>
          </a:xfrm>
          <a:prstGeom prst="rect">
            <a:avLst/>
          </a:prstGeom>
        </p:spPr>
      </p:pic>
      <p:sp>
        <p:nvSpPr>
          <p:cNvPr id="14" name="12-Point Star 13"/>
          <p:cNvSpPr/>
          <p:nvPr/>
        </p:nvSpPr>
        <p:spPr>
          <a:xfrm rot="20782159">
            <a:off x="-44" y="5041073"/>
            <a:ext cx="2235944" cy="2223708"/>
          </a:xfrm>
          <a:prstGeom prst="star12">
            <a:avLst>
              <a:gd name="adj" fmla="val 3561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/>
              <a:t>Offer Price</a:t>
            </a:r>
          </a:p>
          <a:p>
            <a:pPr algn="ctr"/>
            <a:r>
              <a:rPr lang="en-GB" sz="1600" b="1" dirty="0" smtClean="0"/>
              <a:t>£975.00</a:t>
            </a:r>
            <a:r>
              <a:rPr lang="en-GB" sz="1050" b="1" dirty="0" smtClean="0"/>
              <a:t>+</a:t>
            </a:r>
            <a:r>
              <a:rPr lang="en-GB" sz="600" b="1" dirty="0" smtClean="0"/>
              <a:t>vat</a:t>
            </a:r>
            <a:endParaRPr lang="en-GB" sz="900" b="1" dirty="0"/>
          </a:p>
        </p:txBody>
      </p:sp>
      <p:pic>
        <p:nvPicPr>
          <p:cNvPr id="16" name="Picture 15" descr="cards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95784" y="8598188"/>
            <a:ext cx="2276488" cy="33153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214818" y="8001024"/>
            <a:ext cx="264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NEXT DAY DELIVERY AVALIBLE</a:t>
            </a:r>
          </a:p>
          <a:p>
            <a:pPr algn="ctr"/>
            <a:r>
              <a:rPr lang="en-GB" sz="1600" dirty="0" smtClean="0"/>
              <a:t>01422 300589</a:t>
            </a:r>
            <a:endParaRPr lang="en-GB" sz="1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207</TotalTime>
  <Words>94</Words>
  <Application>Microsoft Office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Apex</vt:lpstr>
      <vt:lpstr>Slide 1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 Dennis</dc:creator>
  <cp:lastModifiedBy>M Dennis</cp:lastModifiedBy>
  <cp:revision>21</cp:revision>
  <dcterms:created xsi:type="dcterms:W3CDTF">2009-09-22T10:13:13Z</dcterms:created>
  <dcterms:modified xsi:type="dcterms:W3CDTF">2009-09-22T13:40:32Z</dcterms:modified>
</cp:coreProperties>
</file>