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FA-CACA-4048-BCCE-FBF7804B9264}" type="datetimeFigureOut">
              <a:rPr lang="en-US" smtClean="0"/>
              <a:pPr/>
              <a:t>1/9/2009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551C-1C73-4169-8AEA-9BA8E004AB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FA-CACA-4048-BCCE-FBF7804B9264}" type="datetimeFigureOut">
              <a:rPr lang="en-US" smtClean="0"/>
              <a:pPr/>
              <a:t>1/9/2009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551C-1C73-4169-8AEA-9BA8E004AB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FA-CACA-4048-BCCE-FBF7804B9264}" type="datetimeFigureOut">
              <a:rPr lang="en-US" smtClean="0"/>
              <a:pPr/>
              <a:t>1/9/2009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551C-1C73-4169-8AEA-9BA8E004AB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FA-CACA-4048-BCCE-FBF7804B9264}" type="datetimeFigureOut">
              <a:rPr lang="en-US" smtClean="0"/>
              <a:pPr/>
              <a:t>1/9/2009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551C-1C73-4169-8AEA-9BA8E004AB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FA-CACA-4048-BCCE-FBF7804B9264}" type="datetimeFigureOut">
              <a:rPr lang="en-US" smtClean="0"/>
              <a:pPr/>
              <a:t>1/9/2009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551C-1C73-4169-8AEA-9BA8E004AB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FA-CACA-4048-BCCE-FBF7804B9264}" type="datetimeFigureOut">
              <a:rPr lang="en-US" smtClean="0"/>
              <a:pPr/>
              <a:t>1/9/2009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551C-1C73-4169-8AEA-9BA8E004AB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FA-CACA-4048-BCCE-FBF7804B9264}" type="datetimeFigureOut">
              <a:rPr lang="en-US" smtClean="0"/>
              <a:pPr/>
              <a:t>1/9/2009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551C-1C73-4169-8AEA-9BA8E004AB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FA-CACA-4048-BCCE-FBF7804B9264}" type="datetimeFigureOut">
              <a:rPr lang="en-US" smtClean="0"/>
              <a:pPr/>
              <a:t>1/9/2009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551C-1C73-4169-8AEA-9BA8E004AB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FA-CACA-4048-BCCE-FBF7804B9264}" type="datetimeFigureOut">
              <a:rPr lang="en-US" smtClean="0"/>
              <a:pPr/>
              <a:t>1/9/2009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551C-1C73-4169-8AEA-9BA8E004AB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FA-CACA-4048-BCCE-FBF7804B9264}" type="datetimeFigureOut">
              <a:rPr lang="en-US" smtClean="0"/>
              <a:pPr/>
              <a:t>1/9/2009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551C-1C73-4169-8AEA-9BA8E004AB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56FA-CACA-4048-BCCE-FBF7804B9264}" type="datetimeFigureOut">
              <a:rPr lang="en-US" smtClean="0"/>
              <a:pPr/>
              <a:t>1/9/2009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551C-1C73-4169-8AEA-9BA8E004AB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256FA-CACA-4048-BCCE-FBF7804B9264}" type="datetimeFigureOut">
              <a:rPr lang="en-US" smtClean="0"/>
              <a:pPr/>
              <a:t>1/9/2009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551C-1C73-4169-8AEA-9BA8E004ABD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43042" y="3500438"/>
            <a:ext cx="3286148" cy="1071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/>
              <a:t>         </a:t>
            </a:r>
            <a:r>
              <a:rPr lang="en-GB" sz="8000" b="1" dirty="0" smtClean="0">
                <a:solidFill>
                  <a:schemeClr val="tx1"/>
                </a:solidFill>
                <a:latin typeface="Australian Sunrise" pitchFamily="2" charset="0"/>
              </a:rPr>
              <a:t>A</a:t>
            </a:r>
            <a:r>
              <a:rPr lang="en-GB" sz="7200" b="1" dirty="0" smtClean="0">
                <a:solidFill>
                  <a:schemeClr val="tx1"/>
                </a:solidFill>
                <a:latin typeface="Australian Sunrise" pitchFamily="2" charset="0"/>
              </a:rPr>
              <a:t>G</a:t>
            </a:r>
            <a:r>
              <a:rPr lang="en-GB" sz="8000" b="1" dirty="0" smtClean="0">
                <a:solidFill>
                  <a:schemeClr val="tx1"/>
                </a:solidFill>
                <a:latin typeface="Australian Sunrise" pitchFamily="2" charset="0"/>
              </a:rPr>
              <a:t>.</a:t>
            </a:r>
            <a:endParaRPr lang="en-GB" sz="4800" b="1" dirty="0">
              <a:solidFill>
                <a:schemeClr val="tx1"/>
              </a:solidFill>
              <a:latin typeface="Australian Sunrise" pitchFamily="2" charset="0"/>
            </a:endParaRPr>
          </a:p>
        </p:txBody>
      </p:sp>
      <p:pic>
        <p:nvPicPr>
          <p:cNvPr id="7" name="Picture 6" descr="M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3500438"/>
            <a:ext cx="1352550" cy="106203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643042" y="4572008"/>
            <a:ext cx="328614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 smtClean="0">
                <a:latin typeface="Britannic Bold" pitchFamily="34" charset="0"/>
              </a:rPr>
              <a:t>Equipment </a:t>
            </a:r>
            <a:r>
              <a:rPr lang="en-GB" sz="3200" dirty="0" smtClean="0">
                <a:latin typeface="Britannic Bold" pitchFamily="34" charset="0"/>
              </a:rPr>
              <a:t>Ltd.   </a:t>
            </a:r>
            <a:endParaRPr lang="en-GB" sz="3200" dirty="0">
              <a:latin typeface="Britannic Bold" pitchFamily="34" charset="0"/>
            </a:endParaRPr>
          </a:p>
        </p:txBody>
      </p:sp>
      <p:pic>
        <p:nvPicPr>
          <p:cNvPr id="5" name="Picture 4" descr="mag 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4643446"/>
            <a:ext cx="363683" cy="3810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Staples</dc:creator>
  <cp:lastModifiedBy>Staples</cp:lastModifiedBy>
  <cp:revision>3</cp:revision>
  <dcterms:created xsi:type="dcterms:W3CDTF">2009-01-08T08:38:21Z</dcterms:created>
  <dcterms:modified xsi:type="dcterms:W3CDTF">2009-01-09T13:24:23Z</dcterms:modified>
</cp:coreProperties>
</file>