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7BFD0-6811-456E-A9DF-F32F7524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2AC32B-5E53-4A20-94E1-ED289AAFA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B593C5-7F51-4FF7-BEB7-4247C87C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388304-CB3F-4ED7-868E-5FAC8B4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3BABE9-123C-46B1-80BC-E1CF93FD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26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36384-F379-41DA-A31C-C8CE474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4A0024-0355-4C4C-9955-E840EF4A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974835-3EED-4814-B60E-2D4DB6D5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4E770-BAD5-46FA-9B57-F32270D2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D5788-5895-447D-86C8-9F2412D4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5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EAAE6D-1679-4C78-A208-D3FCC625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1A0C31-476D-417C-AE12-E0BE70C12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189DD3-BC5F-43E4-B61D-EFBC5949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9473D3-B4B2-4DD8-A094-7EE607B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5677-B0F1-404C-A08B-EACB68BC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1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79525-E4D6-49EB-BC5E-AEE8C93B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A103E9-EAA3-4C9E-9713-53837853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EE79A-CFB9-4CB6-8EBF-916FCD01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F1623-60F5-43F9-BCFA-2EBFB478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D5FA4D-CA72-4EC9-8399-8A994A96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60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719FF-5CAC-4D3F-98A8-83C2A618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81C206-186F-49B0-AD4B-3936DB0F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BCF306-D598-494C-80AD-3888F3B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511DF9-A062-4E13-8CB5-17D9DF8A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AEC42A-8CE6-4866-8EDC-295A4A0D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55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89BB1-107A-4309-9B66-D2B989D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CDAD7-C893-4EE7-B552-FFF7EB8B9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D588A3-B521-4FFE-A594-398DB196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288F85-A97B-41E0-8245-819E9DFC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D7D5E7-C736-4497-B233-E91603A7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DF2E11-B63D-479D-8C20-AEF19DC8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79A92-5166-4DA1-8A90-E166B554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898473-71CA-461E-8390-31287B63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36D5E2-C43A-400F-8F09-15C9D7AB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D2F5AC-E8E7-4995-9F54-77A3559BC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831C87-02BD-4EEE-B794-A8364D2DC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777C31-36EF-400D-8D02-3F469236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3738B9C-D050-4BDA-89EB-65FB8C20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845CC3-4836-4A92-BCA4-D51C7AE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15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3B971-9400-47C7-A18D-AFABDD0A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1C8691-ED06-41B4-BE4E-64F52FBF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5ED8FC-ECD8-4B1B-9DED-D0056A0F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40F40C-AE81-4B4D-88B6-F886E8F8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90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EB77E2-FB53-4254-A133-3EADC89F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798BD0-3452-49BB-AC56-1FEF90A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E00CDF-76DC-4C3B-B963-DC968193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0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43A2A-9C4A-402B-8663-7F735CB8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C0D2DF-3713-4106-B68F-0E6EEDE9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C2FFC5-CBC3-4EB5-8A1C-E4149B9E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E6BA08-A4D3-4022-B76A-DBBE304B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5ADA54-9C78-4769-9CBA-AB67964F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0B2969-C914-4637-9B39-84BB8515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0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E87E3-A3FE-4F65-B17F-BA599A15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5AEBE6-9A50-414F-87F7-BB1AB47C9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F8D7DA-63FE-4F61-B9FF-2EF67C74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7E5E15-B59B-4A40-9382-0B7955D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F89D0F-60A1-47AC-9F57-9F3173C7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2F855-FDE3-47B4-91A9-B26BC4E8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0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5FCB89-ED9D-4B3C-AD2F-4681F518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0EE3DE-9DF1-4223-86E2-0AFF7943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8DDD22-F066-4FDB-B1F0-A68CDE55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E8D4-7349-44FC-9C7D-18DA1AECB9C3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DE718-D903-49D0-94A3-BCFB43F39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2794EF-245A-4586-8D58-91854C5B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552D-483E-4452-B30A-EFB2CC7D34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97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2FCB8F0-C873-48C9-8121-84EA31E497C9}"/>
              </a:ext>
            </a:extLst>
          </p:cNvPr>
          <p:cNvSpPr/>
          <p:nvPr/>
        </p:nvSpPr>
        <p:spPr>
          <a:xfrm>
            <a:off x="5085810" y="4578836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endParaRPr lang="it-IT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9291086-E053-4362-BA11-0836BB84BFA3}"/>
              </a:ext>
            </a:extLst>
          </p:cNvPr>
          <p:cNvSpPr/>
          <p:nvPr/>
        </p:nvSpPr>
        <p:spPr>
          <a:xfrm>
            <a:off x="2270628" y="5584474"/>
            <a:ext cx="1865497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Operatore</a:t>
            </a:r>
            <a:endParaRPr lang="it-IT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3728AA4-6C7E-4560-86D5-F234D013DF52}"/>
              </a:ext>
            </a:extLst>
          </p:cNvPr>
          <p:cNvSpPr/>
          <p:nvPr/>
        </p:nvSpPr>
        <p:spPr>
          <a:xfrm>
            <a:off x="8429204" y="4068016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47C9D8B-B593-4AA9-9668-6AED3AB6673F}"/>
              </a:ext>
            </a:extLst>
          </p:cNvPr>
          <p:cNvSpPr/>
          <p:nvPr/>
        </p:nvSpPr>
        <p:spPr>
          <a:xfrm>
            <a:off x="43237" y="2532481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Scambiare messaggi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8AE362A-D815-43FD-BEF0-CB1441AC6959}"/>
              </a:ext>
            </a:extLst>
          </p:cNvPr>
          <p:cNvSpPr/>
          <p:nvPr/>
        </p:nvSpPr>
        <p:spPr>
          <a:xfrm>
            <a:off x="6208097" y="3422558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458613-F50B-4C8A-9041-FEDB6B08D404}"/>
              </a:ext>
            </a:extLst>
          </p:cNvPr>
          <p:cNvSpPr/>
          <p:nvPr/>
        </p:nvSpPr>
        <p:spPr>
          <a:xfrm>
            <a:off x="7065656" y="5600477"/>
            <a:ext cx="2282026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F73D47D-5795-487F-B450-156955847A4B}"/>
              </a:ext>
            </a:extLst>
          </p:cNvPr>
          <p:cNvSpPr/>
          <p:nvPr/>
        </p:nvSpPr>
        <p:spPr>
          <a:xfrm>
            <a:off x="5438536" y="2039712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 Catalogo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6D508C3-56C7-4279-A4DC-7DC909B78CCD}"/>
              </a:ext>
            </a:extLst>
          </p:cNvPr>
          <p:cNvSpPr/>
          <p:nvPr/>
        </p:nvSpPr>
        <p:spPr>
          <a:xfrm>
            <a:off x="2016201" y="1016023"/>
            <a:ext cx="2831054" cy="10056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Amministratore</a:t>
            </a:r>
            <a:endParaRPr lang="it-IT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F017250-EC53-4909-811A-C4B1E4EE3229}"/>
              </a:ext>
            </a:extLst>
          </p:cNvPr>
          <p:cNvSpPr/>
          <p:nvPr/>
        </p:nvSpPr>
        <p:spPr>
          <a:xfrm>
            <a:off x="10458977" y="4075940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Accettare richiesta sharing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C91CD7C-5C7F-4835-8C68-ADF74523E04B}"/>
              </a:ext>
            </a:extLst>
          </p:cNvPr>
          <p:cNvSpPr/>
          <p:nvPr/>
        </p:nvSpPr>
        <p:spPr>
          <a:xfrm>
            <a:off x="9003431" y="1231626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 prenotazione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A72BF19-881C-412C-8945-DF960F779FB0}"/>
              </a:ext>
            </a:extLst>
          </p:cNvPr>
          <p:cNvSpPr/>
          <p:nvPr/>
        </p:nvSpPr>
        <p:spPr>
          <a:xfrm>
            <a:off x="2520728" y="3121183"/>
            <a:ext cx="1644592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Addetto</a:t>
            </a:r>
            <a:endParaRPr lang="it-IT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F893A06-7DA5-4955-B0B0-0B123410A327}"/>
              </a:ext>
            </a:extLst>
          </p:cNvPr>
          <p:cNvSpPr/>
          <p:nvPr/>
        </p:nvSpPr>
        <p:spPr>
          <a:xfrm>
            <a:off x="43237" y="829814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Segnalare auto pronta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31A0613-C312-4D9E-BD96-6C6BCC71E474}"/>
              </a:ext>
            </a:extLst>
          </p:cNvPr>
          <p:cNvSpPr/>
          <p:nvPr/>
        </p:nvSpPr>
        <p:spPr>
          <a:xfrm>
            <a:off x="43237" y="4250416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Controllo pagamenti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7F0251B-4A96-413D-B3C3-C5D09A67FBAA}"/>
              </a:ext>
            </a:extLst>
          </p:cNvPr>
          <p:cNvSpPr/>
          <p:nvPr/>
        </p:nvSpPr>
        <p:spPr>
          <a:xfrm>
            <a:off x="9957578" y="2171276"/>
            <a:ext cx="2014328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Nuova Prenotazione</a:t>
            </a: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4907A474-53F3-46FE-BDD9-A1BA57CAD7C7}"/>
              </a:ext>
            </a:extLst>
          </p:cNvPr>
          <p:cNvSpPr/>
          <p:nvPr/>
        </p:nvSpPr>
        <p:spPr>
          <a:xfrm>
            <a:off x="5210755" y="101771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Visualizza offerte</a:t>
            </a:r>
          </a:p>
        </p:txBody>
      </p: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F7ADDDEE-67CD-4F9F-B9B8-4C0763696EB6}"/>
              </a:ext>
            </a:extLst>
          </p:cNvPr>
          <p:cNvCxnSpPr>
            <a:stCxn id="15" idx="5"/>
            <a:endCxn id="14" idx="1"/>
          </p:cNvCxnSpPr>
          <p:nvPr/>
        </p:nvCxnSpPr>
        <p:spPr>
          <a:xfrm>
            <a:off x="1554445" y="1701839"/>
            <a:ext cx="1207128" cy="1568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0D203A6F-1C36-4002-ABB3-9B0181CEEBE3}"/>
              </a:ext>
            </a:extLst>
          </p:cNvPr>
          <p:cNvCxnSpPr>
            <a:cxnSpLocks/>
            <a:stCxn id="5" idx="1"/>
            <a:endCxn id="16" idx="6"/>
          </p:cNvCxnSpPr>
          <p:nvPr/>
        </p:nvCxnSpPr>
        <p:spPr>
          <a:xfrm flipH="1" flipV="1">
            <a:off x="1813727" y="4761237"/>
            <a:ext cx="730097" cy="972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DABB13C9-3FDB-4860-918A-3FA1FDC2B4A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813727" y="3043302"/>
            <a:ext cx="707001" cy="588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C0BCEBB1-118A-411E-960F-77B0699AE23A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554445" y="1874389"/>
            <a:ext cx="876354" cy="80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8A1D3E52-13B1-4D3B-8D9D-62D7B957C7FE}"/>
              </a:ext>
            </a:extLst>
          </p:cNvPr>
          <p:cNvCxnSpPr>
            <a:cxnSpLocks/>
            <a:stCxn id="7" idx="5"/>
            <a:endCxn id="5" idx="0"/>
          </p:cNvCxnSpPr>
          <p:nvPr/>
        </p:nvCxnSpPr>
        <p:spPr>
          <a:xfrm>
            <a:off x="1554445" y="3404506"/>
            <a:ext cx="1648932" cy="2179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FF1FBCA1-1A0F-4340-B702-EB443C0380B7}"/>
              </a:ext>
            </a:extLst>
          </p:cNvPr>
          <p:cNvCxnSpPr>
            <a:cxnSpLocks/>
            <a:stCxn id="11" idx="5"/>
            <a:endCxn id="10" idx="2"/>
          </p:cNvCxnSpPr>
          <p:nvPr/>
        </p:nvCxnSpPr>
        <p:spPr>
          <a:xfrm>
            <a:off x="4432657" y="1874389"/>
            <a:ext cx="1005879" cy="67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10258D30-FEE0-4AAC-B1D8-1C2BD4A7DAFE}"/>
              </a:ext>
            </a:extLst>
          </p:cNvPr>
          <p:cNvCxnSpPr>
            <a:cxnSpLocks/>
            <a:stCxn id="11" idx="5"/>
            <a:endCxn id="8" idx="2"/>
          </p:cNvCxnSpPr>
          <p:nvPr/>
        </p:nvCxnSpPr>
        <p:spPr>
          <a:xfrm>
            <a:off x="4432657" y="1874389"/>
            <a:ext cx="1775440" cy="205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DEC091FC-A946-4748-AC2B-CFA602912124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 flipV="1">
            <a:off x="4165320" y="3632004"/>
            <a:ext cx="2042777" cy="301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F7C0797B-823C-4754-914D-A3B196C0AED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3862929" y="3933379"/>
            <a:ext cx="2345168" cy="1800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81323D84-0002-4A22-BD07-6A2F62EFA201}"/>
              </a:ext>
            </a:extLst>
          </p:cNvPr>
          <p:cNvCxnSpPr>
            <a:cxnSpLocks/>
            <a:stCxn id="78" idx="4"/>
            <a:endCxn id="10" idx="0"/>
          </p:cNvCxnSpPr>
          <p:nvPr/>
        </p:nvCxnSpPr>
        <p:spPr>
          <a:xfrm>
            <a:off x="6096000" y="1123412"/>
            <a:ext cx="227781" cy="916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00A43EBF-D6EE-4BAE-9E28-20E553773994}"/>
              </a:ext>
            </a:extLst>
          </p:cNvPr>
          <p:cNvCxnSpPr>
            <a:cxnSpLocks/>
            <a:stCxn id="8" idx="5"/>
            <a:endCxn id="6" idx="2"/>
          </p:cNvCxnSpPr>
          <p:nvPr/>
        </p:nvCxnSpPr>
        <p:spPr>
          <a:xfrm>
            <a:off x="7719305" y="4294583"/>
            <a:ext cx="709899" cy="284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9D22BF49-3C61-4C84-AC1D-321CC2541445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3431728" y="2021661"/>
            <a:ext cx="2539327" cy="255717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E9F1F9B3-ED90-4F19-A393-27E0AC8E666E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3924475" y="3993208"/>
            <a:ext cx="1420617" cy="73524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C4192324-8D8A-464E-8FCA-CE7F5D14F41D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4136125" y="5089657"/>
            <a:ext cx="949685" cy="1005638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A7832A17-065A-4CEC-9AE4-1A1FABA8E7EB}"/>
              </a:ext>
            </a:extLst>
          </p:cNvPr>
          <p:cNvCxnSpPr>
            <a:cxnSpLocks/>
            <a:stCxn id="6" idx="3"/>
            <a:endCxn id="4" idx="6"/>
          </p:cNvCxnSpPr>
          <p:nvPr/>
        </p:nvCxnSpPr>
        <p:spPr>
          <a:xfrm flipH="1">
            <a:off x="6856300" y="4940041"/>
            <a:ext cx="1832186" cy="14961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FA7250DF-F684-475B-B02F-E633B3284C81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597018" y="5450861"/>
            <a:ext cx="802833" cy="299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984BC6D0-61D6-421F-BAE2-FC97FEEC1437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8518733" y="1742447"/>
            <a:ext cx="484698" cy="5678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6C8E4ECC-0CF3-44B0-B31A-67406A01FBE4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0199694" y="4578837"/>
            <a:ext cx="259283" cy="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diritto 192">
            <a:extLst>
              <a:ext uri="{FF2B5EF4-FFF2-40B4-BE49-F238E27FC236}">
                <a16:creationId xmlns:a16="http://schemas.microsoft.com/office/drawing/2014/main" id="{D0E1E849-4E18-4088-B99F-941C9392B0DD}"/>
              </a:ext>
            </a:extLst>
          </p:cNvPr>
          <p:cNvCxnSpPr>
            <a:stCxn id="10" idx="5"/>
            <a:endCxn id="6" idx="1"/>
          </p:cNvCxnSpPr>
          <p:nvPr/>
        </p:nvCxnSpPr>
        <p:spPr>
          <a:xfrm>
            <a:off x="6949744" y="2911737"/>
            <a:ext cx="1738742" cy="1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diritto 193">
            <a:extLst>
              <a:ext uri="{FF2B5EF4-FFF2-40B4-BE49-F238E27FC236}">
                <a16:creationId xmlns:a16="http://schemas.microsoft.com/office/drawing/2014/main" id="{73CCB3AF-6BFA-4AC1-A7F1-D73572B851A9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 flipH="1">
            <a:off x="9314449" y="3192917"/>
            <a:ext cx="1650293" cy="87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48803D95-74A7-4410-81B0-CA2F03A5AF05}"/>
              </a:ext>
            </a:extLst>
          </p:cNvPr>
          <p:cNvSpPr txBox="1"/>
          <p:nvPr/>
        </p:nvSpPr>
        <p:spPr>
          <a:xfrm>
            <a:off x="9826374" y="204593"/>
            <a:ext cx="20143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 casi d’ uso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FA3A6CCD-BDF7-4C37-B3A1-7434E03D32E5}"/>
              </a:ext>
            </a:extLst>
          </p:cNvPr>
          <p:cNvCxnSpPr>
            <a:cxnSpLocks/>
            <a:stCxn id="67" idx="4"/>
            <a:endCxn id="6" idx="0"/>
          </p:cNvCxnSpPr>
          <p:nvPr/>
        </p:nvCxnSpPr>
        <p:spPr>
          <a:xfrm>
            <a:off x="8518733" y="3331930"/>
            <a:ext cx="795716" cy="73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D072FD59-7DF8-4436-A45E-D705966A1F20}"/>
              </a:ext>
            </a:extLst>
          </p:cNvPr>
          <p:cNvSpPr/>
          <p:nvPr/>
        </p:nvSpPr>
        <p:spPr>
          <a:xfrm>
            <a:off x="7633487" y="2310289"/>
            <a:ext cx="1770491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Gestione profilo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966D47A-2752-47EE-8FD7-4668CE9C27B6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4165320" y="2550533"/>
            <a:ext cx="1273216" cy="1081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AB503C2-FF85-4DEF-8F0B-3C234E82FFCA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3203377" y="3061353"/>
            <a:ext cx="3120404" cy="2523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6D8B0987-F306-43FD-9158-A617E24C7123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5971055" y="3061353"/>
            <a:ext cx="352726" cy="1517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e 129">
            <a:extLst>
              <a:ext uri="{FF2B5EF4-FFF2-40B4-BE49-F238E27FC236}">
                <a16:creationId xmlns:a16="http://schemas.microsoft.com/office/drawing/2014/main" id="{6B448618-16A4-4676-AC70-73D3BD727D01}"/>
              </a:ext>
            </a:extLst>
          </p:cNvPr>
          <p:cNvSpPr/>
          <p:nvPr/>
        </p:nvSpPr>
        <p:spPr>
          <a:xfrm>
            <a:off x="7232941" y="692295"/>
            <a:ext cx="1770490" cy="1021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Stampa Catalogo</a:t>
            </a:r>
          </a:p>
        </p:txBody>
      </p: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BBA41D0C-AB44-4F37-B5A3-B49FDD36C670}"/>
              </a:ext>
            </a:extLst>
          </p:cNvPr>
          <p:cNvCxnSpPr>
            <a:cxnSpLocks/>
            <a:stCxn id="130" idx="3"/>
            <a:endCxn id="10" idx="7"/>
          </p:cNvCxnSpPr>
          <p:nvPr/>
        </p:nvCxnSpPr>
        <p:spPr>
          <a:xfrm flipH="1">
            <a:off x="6949744" y="1564320"/>
            <a:ext cx="542479" cy="6250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76059993-49E0-4E5B-8E82-230D9C75723F}"/>
              </a:ext>
            </a:extLst>
          </p:cNvPr>
          <p:cNvCxnSpPr>
            <a:cxnSpLocks/>
            <a:stCxn id="17" idx="4"/>
            <a:endCxn id="12" idx="0"/>
          </p:cNvCxnSpPr>
          <p:nvPr/>
        </p:nvCxnSpPr>
        <p:spPr>
          <a:xfrm>
            <a:off x="10964742" y="3192917"/>
            <a:ext cx="379480" cy="8830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2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AB93A2B-15F5-4AFE-AEC5-29E619E16F87}"/>
              </a:ext>
            </a:extLst>
          </p:cNvPr>
          <p:cNvSpPr/>
          <p:nvPr/>
        </p:nvSpPr>
        <p:spPr>
          <a:xfrm>
            <a:off x="576585" y="3247215"/>
            <a:ext cx="2133602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SISTEMA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7FA603-ADC6-41C5-B732-73CFB4B15180}"/>
              </a:ext>
            </a:extLst>
          </p:cNvPr>
          <p:cNvSpPr/>
          <p:nvPr/>
        </p:nvSpPr>
        <p:spPr>
          <a:xfrm>
            <a:off x="4469780" y="2988797"/>
            <a:ext cx="2133600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CLIENTE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9BE08B-5C68-4A10-8915-B30C42D003D8}"/>
              </a:ext>
            </a:extLst>
          </p:cNvPr>
          <p:cNvSpPr/>
          <p:nvPr/>
        </p:nvSpPr>
        <p:spPr>
          <a:xfrm>
            <a:off x="8505425" y="4835861"/>
            <a:ext cx="2133601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ADDETTO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792E276-908B-4066-8A47-00B57875E090}"/>
              </a:ext>
            </a:extLst>
          </p:cNvPr>
          <p:cNvSpPr/>
          <p:nvPr/>
        </p:nvSpPr>
        <p:spPr>
          <a:xfrm>
            <a:off x="6371826" y="722203"/>
            <a:ext cx="2133600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PRENOTAZIONE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B7E907C-B51A-4131-A63E-1ECE18DEA849}"/>
              </a:ext>
            </a:extLst>
          </p:cNvPr>
          <p:cNvSpPr/>
          <p:nvPr/>
        </p:nvSpPr>
        <p:spPr>
          <a:xfrm>
            <a:off x="6021660" y="5952052"/>
            <a:ext cx="2133603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AMMINISTRATORE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CF7F6F-C5FC-49AD-B8F7-87349FA59928}"/>
              </a:ext>
            </a:extLst>
          </p:cNvPr>
          <p:cNvSpPr/>
          <p:nvPr/>
        </p:nvSpPr>
        <p:spPr>
          <a:xfrm>
            <a:off x="3167433" y="2123769"/>
            <a:ext cx="2133600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SHARING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95AB49B-6AEF-487E-ABC0-993BC71AB0EA}"/>
              </a:ext>
            </a:extLst>
          </p:cNvPr>
          <p:cNvSpPr/>
          <p:nvPr/>
        </p:nvSpPr>
        <p:spPr>
          <a:xfrm>
            <a:off x="8362973" y="3467487"/>
            <a:ext cx="2133602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OPERATORE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0BAC9C4-B001-4A41-B2F5-DC33488D16FB}"/>
              </a:ext>
            </a:extLst>
          </p:cNvPr>
          <p:cNvSpPr/>
          <p:nvPr/>
        </p:nvSpPr>
        <p:spPr>
          <a:xfrm>
            <a:off x="2938809" y="5693634"/>
            <a:ext cx="2133601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UTENTE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F35D1A0-B464-4F96-9F94-C24531690564}"/>
              </a:ext>
            </a:extLst>
          </p:cNvPr>
          <p:cNvSpPr/>
          <p:nvPr/>
        </p:nvSpPr>
        <p:spPr>
          <a:xfrm>
            <a:off x="5301033" y="4192935"/>
            <a:ext cx="2133601" cy="516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MESSAGGIO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98C001FB-40E5-4A68-B079-0CF0966755F3}"/>
              </a:ext>
            </a:extLst>
          </p:cNvPr>
          <p:cNvSpPr/>
          <p:nvPr/>
        </p:nvSpPr>
        <p:spPr>
          <a:xfrm>
            <a:off x="9660834" y="403218"/>
            <a:ext cx="225453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delle dipendenze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C860EC76-1A7A-4110-AB4E-C45E21E17116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16200000" flipH="1">
            <a:off x="1859706" y="3547730"/>
            <a:ext cx="1929584" cy="23622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37E17D4F-5047-4254-B67A-4035E4320516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2874309" y="-250302"/>
            <a:ext cx="2266594" cy="47284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6BE1D4EF-D4D8-4139-BE92-349020CF5996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710187" y="3505633"/>
            <a:ext cx="2590846" cy="945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53374141-8659-47F6-9A50-357AC7BA35C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10187" y="3247215"/>
            <a:ext cx="1759593" cy="25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267B276F-A2C2-407C-B787-E52F9108583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5394065" y="79207"/>
            <a:ext cx="884731" cy="32043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CB96F0DA-259C-431A-9C52-B6319E1352D8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>
            <a:off x="6016915" y="1825503"/>
            <a:ext cx="2008177" cy="835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51A2FE13-A7D5-41AA-A930-F21AF11B09C5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rot="16200000" flipV="1">
            <a:off x="6107007" y="4970597"/>
            <a:ext cx="1242282" cy="720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8C26449C-BF8F-43BD-80B5-A5E4A4B9F2EA}"/>
              </a:ext>
            </a:extLst>
          </p:cNvPr>
          <p:cNvCxnSpPr>
            <a:cxnSpLocks/>
            <a:stCxn id="10" idx="1"/>
            <a:endCxn id="14" idx="0"/>
          </p:cNvCxnSpPr>
          <p:nvPr/>
        </p:nvCxnSpPr>
        <p:spPr>
          <a:xfrm rot="10800000" flipV="1">
            <a:off x="6367835" y="3725905"/>
            <a:ext cx="1995139" cy="4670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B158F8E7-038A-41F0-ACEC-41671802EE53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rot="10800000">
            <a:off x="7434635" y="4451353"/>
            <a:ext cx="1070791" cy="642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F3A3CDB4-2267-40B6-B809-9F0C52390FC6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rot="16200000" flipV="1">
            <a:off x="7724167" y="1761880"/>
            <a:ext cx="2486866" cy="9243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a gomito 114">
            <a:extLst>
              <a:ext uri="{FF2B5EF4-FFF2-40B4-BE49-F238E27FC236}">
                <a16:creationId xmlns:a16="http://schemas.microsoft.com/office/drawing/2014/main" id="{FAE355BE-808C-4AE4-843F-E48FE7B5E009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11311" y="2163527"/>
            <a:ext cx="348193" cy="1302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8B2A837-58C7-4547-8756-DD78FDC5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42287"/>
              </p:ext>
            </p:extLst>
          </p:nvPr>
        </p:nvGraphicFramePr>
        <p:xfrm>
          <a:off x="362222" y="2822542"/>
          <a:ext cx="3692940" cy="161271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20822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Gestisce prenotazioni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Prenotazione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77986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r>
                        <a:rPr lang="it-IT" sz="1200" dirty="0"/>
                        <a:t>Gestisce messaggi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Messaggio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859021"/>
                  </a:ext>
                </a:extLst>
              </a:tr>
              <a:tr h="208226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Invia 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03514"/>
                  </a:ext>
                </a:extLst>
              </a:tr>
              <a:tr h="208226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Gestisce lista utenti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Utente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99508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1999A033-A5B6-4141-BA31-B9ECF9CC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13981"/>
              </p:ext>
            </p:extLst>
          </p:nvPr>
        </p:nvGraphicFramePr>
        <p:xfrm>
          <a:off x="8282606" y="1165746"/>
          <a:ext cx="3692940" cy="10331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939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92355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320188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348947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Prenota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Prenotazione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81068"/>
                  </a:ext>
                </a:extLst>
              </a:tr>
              <a:tr h="348947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6488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9199D438-55A7-4BBC-9B05-24821C933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40757"/>
              </p:ext>
            </p:extLst>
          </p:nvPr>
        </p:nvGraphicFramePr>
        <p:xfrm>
          <a:off x="362222" y="5128654"/>
          <a:ext cx="3692940" cy="105005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20822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PRENOTAZIONE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Gestione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77986"/>
                  </a:ext>
                </a:extLst>
              </a:tr>
              <a:tr h="350379"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Gestisce Sharing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Sharing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81068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782EFBAF-1439-40B7-B940-1AE3A73AF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18143"/>
              </p:ext>
            </p:extLst>
          </p:nvPr>
        </p:nvGraphicFramePr>
        <p:xfrm>
          <a:off x="8282606" y="4766791"/>
          <a:ext cx="3692940" cy="138047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33935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SHARING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Mostra prenotazioni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Prenotazione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77986"/>
                  </a:ext>
                </a:extLst>
              </a:tr>
              <a:tr h="676733"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ysClr val="windowText" lastClr="000000"/>
                          </a:solidFill>
                        </a:rPr>
                        <a:t>Visualizza profili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ysClr val="windowText" lastClr="000000"/>
                          </a:solidFill>
                        </a:rPr>
                        <a:t>Cliente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81068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2C89A60E-A7A3-4649-93D1-8F10F1E4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81568"/>
              </p:ext>
            </p:extLst>
          </p:nvPr>
        </p:nvGraphicFramePr>
        <p:xfrm>
          <a:off x="8282606" y="2822542"/>
          <a:ext cx="3692940" cy="11996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26509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OPERATORE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Controllo pagamenti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Prenotazione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77986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21249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Invia messaggi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Messaggio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26572"/>
                  </a:ext>
                </a:extLst>
              </a:tr>
            </a:tbl>
          </a:graphicData>
        </a:graphic>
      </p:graphicFrame>
      <p:graphicFrame>
        <p:nvGraphicFramePr>
          <p:cNvPr id="13" name="Tabella 6">
            <a:extLst>
              <a:ext uri="{FF2B5EF4-FFF2-40B4-BE49-F238E27FC236}">
                <a16:creationId xmlns:a16="http://schemas.microsoft.com/office/drawing/2014/main" id="{23BED076-9183-4B42-9A70-A7F9B591A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3530"/>
              </p:ext>
            </p:extLst>
          </p:nvPr>
        </p:nvGraphicFramePr>
        <p:xfrm>
          <a:off x="4322414" y="5447531"/>
          <a:ext cx="3692940" cy="6996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20822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MESSAGGIO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Gestione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77986"/>
                  </a:ext>
                </a:extLst>
              </a:tr>
            </a:tbl>
          </a:graphicData>
        </a:graphic>
      </p:graphicFrame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6798FAA9-7E5B-4B3B-B379-57AC0CE6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02387"/>
              </p:ext>
            </p:extLst>
          </p:nvPr>
        </p:nvGraphicFramePr>
        <p:xfrm>
          <a:off x="4322414" y="3044003"/>
          <a:ext cx="3692940" cy="116978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27470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417254"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Invia messaggi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Messaggio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81068"/>
                  </a:ext>
                </a:extLst>
              </a:tr>
              <a:tr h="417254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843202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12B4BAF2-C93B-4E82-86CE-E523E7D2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77613"/>
              </p:ext>
            </p:extLst>
          </p:nvPr>
        </p:nvGraphicFramePr>
        <p:xfrm>
          <a:off x="4322414" y="1165746"/>
          <a:ext cx="3692940" cy="11996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4078420198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365279580"/>
                    </a:ext>
                  </a:extLst>
                </a:gridCol>
              </a:tblGrid>
              <a:tr h="26509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ADDETTO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701476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Segnala auto pronta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Prenotazione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08185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Invia messaggi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Messaggio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043423"/>
                  </a:ext>
                </a:extLst>
              </a:tr>
              <a:tr h="288118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984730"/>
                  </a:ext>
                </a:extLst>
              </a:tr>
            </a:tbl>
          </a:graphicData>
        </a:graphic>
      </p:graphicFrame>
      <p:graphicFrame>
        <p:nvGraphicFramePr>
          <p:cNvPr id="14" name="Tabella 6">
            <a:extLst>
              <a:ext uri="{FF2B5EF4-FFF2-40B4-BE49-F238E27FC236}">
                <a16:creationId xmlns:a16="http://schemas.microsoft.com/office/drawing/2014/main" id="{7DABA72D-160B-439D-8595-4F3D10BC9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77093"/>
              </p:ext>
            </p:extLst>
          </p:nvPr>
        </p:nvGraphicFramePr>
        <p:xfrm>
          <a:off x="362222" y="1165746"/>
          <a:ext cx="3692940" cy="106407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6470">
                  <a:extLst>
                    <a:ext uri="{9D8B030D-6E8A-4147-A177-3AD203B41FA5}">
                      <a16:colId xmlns:a16="http://schemas.microsoft.com/office/drawing/2014/main" val="1456191652"/>
                    </a:ext>
                  </a:extLst>
                </a:gridCol>
                <a:gridCol w="1846470">
                  <a:extLst>
                    <a:ext uri="{9D8B030D-6E8A-4147-A177-3AD203B41FA5}">
                      <a16:colId xmlns:a16="http://schemas.microsoft.com/office/drawing/2014/main" val="926927890"/>
                    </a:ext>
                  </a:extLst>
                </a:gridCol>
              </a:tblGrid>
              <a:tr h="20822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UTENTE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4714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Registrazione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77986"/>
                  </a:ext>
                </a:extLst>
              </a:tr>
              <a:tr h="364395">
                <a:tc>
                  <a:txBody>
                    <a:bodyPr/>
                    <a:lstStyle/>
                    <a:p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Consulta servizi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26572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78324D-F232-4262-BB27-DD6B2E0603CE}"/>
              </a:ext>
            </a:extLst>
          </p:cNvPr>
          <p:cNvSpPr txBox="1"/>
          <p:nvPr/>
        </p:nvSpPr>
        <p:spPr>
          <a:xfrm>
            <a:off x="4929809" y="241659"/>
            <a:ext cx="2332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Schede CRC</a:t>
            </a:r>
          </a:p>
        </p:txBody>
      </p:sp>
    </p:spTree>
    <p:extLst>
      <p:ext uri="{BB962C8B-B14F-4D97-AF65-F5344CB8AC3E}">
        <p14:creationId xmlns:p14="http://schemas.microsoft.com/office/powerpoint/2010/main" val="41128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BCF82AB7-E269-40D6-9794-3DBC186FA99C}"/>
              </a:ext>
            </a:extLst>
          </p:cNvPr>
          <p:cNvCxnSpPr>
            <a:cxnSpLocks/>
          </p:cNvCxnSpPr>
          <p:nvPr/>
        </p:nvCxnSpPr>
        <p:spPr>
          <a:xfrm flipH="1">
            <a:off x="7745897" y="907773"/>
            <a:ext cx="1" cy="571982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61A4CE-6FF1-40B2-B829-79AE4BE862E8}"/>
              </a:ext>
            </a:extLst>
          </p:cNvPr>
          <p:cNvSpPr txBox="1"/>
          <p:nvPr/>
        </p:nvSpPr>
        <p:spPr>
          <a:xfrm>
            <a:off x="510199" y="530950"/>
            <a:ext cx="11728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CLIENTE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5D187-44BA-4D2C-BB54-B0BA9580E8CC}"/>
              </a:ext>
            </a:extLst>
          </p:cNvPr>
          <p:cNvSpPr txBox="1"/>
          <p:nvPr/>
        </p:nvSpPr>
        <p:spPr>
          <a:xfrm>
            <a:off x="3750365" y="530950"/>
            <a:ext cx="11728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SISTEMA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B55B78-5AC3-42FF-B77C-BECBBBAA3469}"/>
              </a:ext>
            </a:extLst>
          </p:cNvPr>
          <p:cNvSpPr txBox="1"/>
          <p:nvPr/>
        </p:nvSpPr>
        <p:spPr>
          <a:xfrm>
            <a:off x="6891136" y="538441"/>
            <a:ext cx="1709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PRENOTAZIONE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95F760A-C118-44DF-AF33-007AC01B240C}"/>
              </a:ext>
            </a:extLst>
          </p:cNvPr>
          <p:cNvSpPr/>
          <p:nvPr/>
        </p:nvSpPr>
        <p:spPr>
          <a:xfrm>
            <a:off x="858078" y="1205948"/>
            <a:ext cx="188845" cy="55526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C1FE664-0E1B-4453-BAA0-76E452EFCE5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2501" y="900282"/>
            <a:ext cx="0" cy="3056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 descr="&#10;&#10;">
            <a:extLst>
              <a:ext uri="{FF2B5EF4-FFF2-40B4-BE49-F238E27FC236}">
                <a16:creationId xmlns:a16="http://schemas.microsoft.com/office/drawing/2014/main" id="{F4BC6EF8-0F4B-4CD1-8F37-0657012C579C}"/>
              </a:ext>
            </a:extLst>
          </p:cNvPr>
          <p:cNvCxnSpPr>
            <a:cxnSpLocks/>
          </p:cNvCxnSpPr>
          <p:nvPr/>
        </p:nvCxnSpPr>
        <p:spPr>
          <a:xfrm>
            <a:off x="1057453" y="1625735"/>
            <a:ext cx="3185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34971-BCC5-4837-BDF7-D207EBD9DEAE}"/>
              </a:ext>
            </a:extLst>
          </p:cNvPr>
          <p:cNvSpPr txBox="1"/>
          <p:nvPr/>
        </p:nvSpPr>
        <p:spPr>
          <a:xfrm>
            <a:off x="1742532" y="1317785"/>
            <a:ext cx="206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Effettua Login</a:t>
            </a:r>
          </a:p>
        </p:txBody>
      </p:sp>
      <p:cxnSp>
        <p:nvCxnSpPr>
          <p:cNvPr id="13" name="Connettore 2 12" descr="&#10;&#10;">
            <a:extLst>
              <a:ext uri="{FF2B5EF4-FFF2-40B4-BE49-F238E27FC236}">
                <a16:creationId xmlns:a16="http://schemas.microsoft.com/office/drawing/2014/main" id="{741CC664-B7EF-4397-99E6-CF5DF8E78401}"/>
              </a:ext>
            </a:extLst>
          </p:cNvPr>
          <p:cNvCxnSpPr>
            <a:cxnSpLocks/>
          </p:cNvCxnSpPr>
          <p:nvPr/>
        </p:nvCxnSpPr>
        <p:spPr>
          <a:xfrm>
            <a:off x="1046923" y="2880359"/>
            <a:ext cx="659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 descr="&#10;&#10;">
            <a:extLst>
              <a:ext uri="{FF2B5EF4-FFF2-40B4-BE49-F238E27FC236}">
                <a16:creationId xmlns:a16="http://schemas.microsoft.com/office/drawing/2014/main" id="{614B0FA0-94BF-4714-B388-1D142F2CF2B6}"/>
              </a:ext>
            </a:extLst>
          </p:cNvPr>
          <p:cNvCxnSpPr>
            <a:cxnSpLocks/>
          </p:cNvCxnSpPr>
          <p:nvPr/>
        </p:nvCxnSpPr>
        <p:spPr>
          <a:xfrm>
            <a:off x="1029486" y="3323460"/>
            <a:ext cx="659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 descr="&#10;&#10;">
            <a:extLst>
              <a:ext uri="{FF2B5EF4-FFF2-40B4-BE49-F238E27FC236}">
                <a16:creationId xmlns:a16="http://schemas.microsoft.com/office/drawing/2014/main" id="{ECD52B00-9EDF-4E04-AA57-87F8415E3E24}"/>
              </a:ext>
            </a:extLst>
          </p:cNvPr>
          <p:cNvCxnSpPr>
            <a:cxnSpLocks/>
          </p:cNvCxnSpPr>
          <p:nvPr/>
        </p:nvCxnSpPr>
        <p:spPr>
          <a:xfrm>
            <a:off x="1046923" y="2450568"/>
            <a:ext cx="3185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 descr="&#10;&#10;">
            <a:extLst>
              <a:ext uri="{FF2B5EF4-FFF2-40B4-BE49-F238E27FC236}">
                <a16:creationId xmlns:a16="http://schemas.microsoft.com/office/drawing/2014/main" id="{A2277812-DCAE-4F19-AEE8-02FFBA045776}"/>
              </a:ext>
            </a:extLst>
          </p:cNvPr>
          <p:cNvCxnSpPr>
            <a:cxnSpLocks/>
          </p:cNvCxnSpPr>
          <p:nvPr/>
        </p:nvCxnSpPr>
        <p:spPr>
          <a:xfrm>
            <a:off x="1029486" y="2052535"/>
            <a:ext cx="318528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9EBFA8-A3E4-420B-8AD6-842E16249C66}"/>
              </a:ext>
            </a:extLst>
          </p:cNvPr>
          <p:cNvSpPr txBox="1"/>
          <p:nvPr/>
        </p:nvSpPr>
        <p:spPr>
          <a:xfrm>
            <a:off x="1742532" y="1749995"/>
            <a:ext cx="206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Consente accesso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0639361-1788-4D13-ABC5-16604EC3C3B8}"/>
              </a:ext>
            </a:extLst>
          </p:cNvPr>
          <p:cNvSpPr txBox="1"/>
          <p:nvPr/>
        </p:nvSpPr>
        <p:spPr>
          <a:xfrm>
            <a:off x="1742532" y="2165368"/>
            <a:ext cx="1323789" cy="28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Sfoglia catalogo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B145CB-4FEB-49E8-9459-84EAEACE43B4}"/>
              </a:ext>
            </a:extLst>
          </p:cNvPr>
          <p:cNvSpPr txBox="1"/>
          <p:nvPr/>
        </p:nvSpPr>
        <p:spPr>
          <a:xfrm>
            <a:off x="1683027" y="2567138"/>
            <a:ext cx="163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Inserisce preferenze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BED8827-2A31-49E3-B711-D98821D6E416}"/>
              </a:ext>
            </a:extLst>
          </p:cNvPr>
          <p:cNvSpPr txBox="1"/>
          <p:nvPr/>
        </p:nvSpPr>
        <p:spPr>
          <a:xfrm>
            <a:off x="1683026" y="3020919"/>
            <a:ext cx="163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Inserisce accessorio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AEFF31C-4710-4FC6-A855-DFCEC6B3889B}"/>
              </a:ext>
            </a:extLst>
          </p:cNvPr>
          <p:cNvSpPr txBox="1"/>
          <p:nvPr/>
        </p:nvSpPr>
        <p:spPr>
          <a:xfrm>
            <a:off x="5287414" y="3429000"/>
            <a:ext cx="16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Inserisce prenotazione</a:t>
            </a:r>
          </a:p>
        </p:txBody>
      </p:sp>
      <p:cxnSp>
        <p:nvCxnSpPr>
          <p:cNvPr id="32" name="Connettore 2 31" descr="&#10;&#10;">
            <a:extLst>
              <a:ext uri="{FF2B5EF4-FFF2-40B4-BE49-F238E27FC236}">
                <a16:creationId xmlns:a16="http://schemas.microsoft.com/office/drawing/2014/main" id="{A6555453-FCF5-413A-A851-B01EA774FBBB}"/>
              </a:ext>
            </a:extLst>
          </p:cNvPr>
          <p:cNvCxnSpPr>
            <a:cxnSpLocks/>
          </p:cNvCxnSpPr>
          <p:nvPr/>
        </p:nvCxnSpPr>
        <p:spPr>
          <a:xfrm>
            <a:off x="1057453" y="5079140"/>
            <a:ext cx="3174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AFA0E2D6-0756-4249-8544-A57F609B1162}"/>
              </a:ext>
            </a:extLst>
          </p:cNvPr>
          <p:cNvSpPr/>
          <p:nvPr/>
        </p:nvSpPr>
        <p:spPr>
          <a:xfrm>
            <a:off x="7641203" y="1205947"/>
            <a:ext cx="188840" cy="2789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2 41" descr="&#10;&#10;">
            <a:extLst>
              <a:ext uri="{FF2B5EF4-FFF2-40B4-BE49-F238E27FC236}">
                <a16:creationId xmlns:a16="http://schemas.microsoft.com/office/drawing/2014/main" id="{0449E10B-D112-452B-8BDD-C761FF088F93}"/>
              </a:ext>
            </a:extLst>
          </p:cNvPr>
          <p:cNvCxnSpPr>
            <a:cxnSpLocks/>
          </p:cNvCxnSpPr>
          <p:nvPr/>
        </p:nvCxnSpPr>
        <p:spPr>
          <a:xfrm>
            <a:off x="4421047" y="3762876"/>
            <a:ext cx="32201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060A7A9-8890-4A38-9029-54CACFEE140C}"/>
              </a:ext>
            </a:extLst>
          </p:cNvPr>
          <p:cNvSpPr txBox="1"/>
          <p:nvPr/>
        </p:nvSpPr>
        <p:spPr>
          <a:xfrm>
            <a:off x="1683026" y="4233969"/>
            <a:ext cx="1635617" cy="28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Invia richiesta Sharing</a:t>
            </a:r>
          </a:p>
        </p:txBody>
      </p:sp>
      <p:cxnSp>
        <p:nvCxnSpPr>
          <p:cNvPr id="54" name="Connettore 2 53" descr="&#10;&#10;">
            <a:extLst>
              <a:ext uri="{FF2B5EF4-FFF2-40B4-BE49-F238E27FC236}">
                <a16:creationId xmlns:a16="http://schemas.microsoft.com/office/drawing/2014/main" id="{59021DED-285A-4AA6-9E7C-A56E5F2B7B0C}"/>
              </a:ext>
            </a:extLst>
          </p:cNvPr>
          <p:cNvCxnSpPr>
            <a:cxnSpLocks/>
          </p:cNvCxnSpPr>
          <p:nvPr/>
        </p:nvCxnSpPr>
        <p:spPr>
          <a:xfrm>
            <a:off x="1057453" y="4527354"/>
            <a:ext cx="31747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E1D4EE8-34B5-442F-8EA0-549A29B1B832}"/>
              </a:ext>
            </a:extLst>
          </p:cNvPr>
          <p:cNvSpPr txBox="1"/>
          <p:nvPr/>
        </p:nvSpPr>
        <p:spPr>
          <a:xfrm>
            <a:off x="1680952" y="4717481"/>
            <a:ext cx="206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Decide riguardo allo Sharing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37A2BB8-B297-4C55-9543-0F5A243D0AA1}"/>
              </a:ext>
            </a:extLst>
          </p:cNvPr>
          <p:cNvCxnSpPr>
            <a:cxnSpLocks/>
          </p:cNvCxnSpPr>
          <p:nvPr/>
        </p:nvCxnSpPr>
        <p:spPr>
          <a:xfrm flipH="1">
            <a:off x="4326626" y="900281"/>
            <a:ext cx="1" cy="571982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9A0DB51-A194-4485-80B4-74BC28CB1486}"/>
              </a:ext>
            </a:extLst>
          </p:cNvPr>
          <p:cNvSpPr/>
          <p:nvPr/>
        </p:nvSpPr>
        <p:spPr>
          <a:xfrm>
            <a:off x="4232207" y="1205947"/>
            <a:ext cx="188838" cy="1442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EB6D0A8-104D-4CA3-BCC2-A742435B936C}"/>
              </a:ext>
            </a:extLst>
          </p:cNvPr>
          <p:cNvSpPr/>
          <p:nvPr/>
        </p:nvSpPr>
        <p:spPr>
          <a:xfrm>
            <a:off x="4232206" y="3516721"/>
            <a:ext cx="188838" cy="2177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 descr="&#10;&#10;">
            <a:extLst>
              <a:ext uri="{FF2B5EF4-FFF2-40B4-BE49-F238E27FC236}">
                <a16:creationId xmlns:a16="http://schemas.microsoft.com/office/drawing/2014/main" id="{F65DFD70-9A79-4598-9DCE-9CC4223F0AAA}"/>
              </a:ext>
            </a:extLst>
          </p:cNvPr>
          <p:cNvCxnSpPr>
            <a:cxnSpLocks/>
          </p:cNvCxnSpPr>
          <p:nvPr/>
        </p:nvCxnSpPr>
        <p:spPr>
          <a:xfrm>
            <a:off x="1046923" y="5523815"/>
            <a:ext cx="310100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9F3C762-38EB-4A38-BCB3-04065407C4B6}"/>
              </a:ext>
            </a:extLst>
          </p:cNvPr>
          <p:cNvSpPr txBox="1"/>
          <p:nvPr/>
        </p:nvSpPr>
        <p:spPr>
          <a:xfrm>
            <a:off x="1681417" y="5163801"/>
            <a:ext cx="1695564" cy="28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Registra prenotazione</a:t>
            </a:r>
          </a:p>
        </p:txBody>
      </p:sp>
    </p:spTree>
    <p:extLst>
      <p:ext uri="{BB962C8B-B14F-4D97-AF65-F5344CB8AC3E}">
        <p14:creationId xmlns:p14="http://schemas.microsoft.com/office/powerpoint/2010/main" val="491640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139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Piscopo</dc:creator>
  <cp:lastModifiedBy>Alessandro Piscopo</cp:lastModifiedBy>
  <cp:revision>42</cp:revision>
  <dcterms:created xsi:type="dcterms:W3CDTF">2020-04-18T14:19:18Z</dcterms:created>
  <dcterms:modified xsi:type="dcterms:W3CDTF">2020-05-12T20:29:09Z</dcterms:modified>
</cp:coreProperties>
</file>