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4" r:id="rId1"/>
    <p:sldMasterId id="2147484210" r:id="rId2"/>
    <p:sldMasterId id="2147484212" r:id="rId3"/>
    <p:sldMasterId id="2147484238" r:id="rId4"/>
    <p:sldMasterId id="2147484260" r:id="rId5"/>
  </p:sldMasterIdLst>
  <p:sldIdLst>
    <p:sldId id="256" r:id="rId6"/>
    <p:sldId id="267" r:id="rId7"/>
    <p:sldId id="258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B8135"/>
    <a:srgbClr val="229E80"/>
    <a:srgbClr val="84A174"/>
    <a:srgbClr val="006666"/>
    <a:srgbClr val="008080"/>
    <a:srgbClr val="CCFF33"/>
    <a:srgbClr val="E68B3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379" autoAdjust="0"/>
  </p:normalViewPr>
  <p:slideViewPr>
    <p:cSldViewPr snapToGrid="0">
      <p:cViewPr varScale="1">
        <p:scale>
          <a:sx n="109" d="100"/>
          <a:sy n="109" d="100"/>
        </p:scale>
        <p:origin x="-63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613291" y="1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4714289" y="2483917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1" y="5389"/>
            <a:ext cx="7994740" cy="5946331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0" y="1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60000" y="2245287"/>
            <a:ext cx="6727600" cy="31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8274100" y="4729633"/>
            <a:ext cx="2953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0584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7028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/>
          <p:nvPr/>
        </p:nvSpPr>
        <p:spPr>
          <a:xfrm flipH="1">
            <a:off x="4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2"/>
          <p:cNvSpPr/>
          <p:nvPr/>
        </p:nvSpPr>
        <p:spPr>
          <a:xfrm flipH="1">
            <a:off x="1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2"/>
          <p:cNvSpPr/>
          <p:nvPr/>
        </p:nvSpPr>
        <p:spPr>
          <a:xfrm flipH="1">
            <a:off x="517591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 hasCustomPrompt="1"/>
          </p:nvPr>
        </p:nvSpPr>
        <p:spPr>
          <a:xfrm>
            <a:off x="964100" y="2427000"/>
            <a:ext cx="6997600" cy="13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964168" y="3676200"/>
            <a:ext cx="69976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780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50090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3613307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14"/>
          <p:cNvSpPr/>
          <p:nvPr/>
        </p:nvSpPr>
        <p:spPr>
          <a:xfrm>
            <a:off x="18" y="5423"/>
            <a:ext cx="7994740" cy="5946331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14"/>
          <p:cNvSpPr/>
          <p:nvPr/>
        </p:nvSpPr>
        <p:spPr>
          <a:xfrm>
            <a:off x="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4"/>
          <p:cNvSpPr/>
          <p:nvPr/>
        </p:nvSpPr>
        <p:spPr>
          <a:xfrm>
            <a:off x="4714289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960000" y="1644233"/>
            <a:ext cx="5948400" cy="19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960000" y="3829900"/>
            <a:ext cx="6437600" cy="2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89056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 flipH="1">
            <a:off x="4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15"/>
          <p:cNvSpPr/>
          <p:nvPr/>
        </p:nvSpPr>
        <p:spPr>
          <a:xfrm flipH="1">
            <a:off x="4197239" y="5423"/>
            <a:ext cx="7994740" cy="5946331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15"/>
          <p:cNvSpPr/>
          <p:nvPr/>
        </p:nvSpPr>
        <p:spPr>
          <a:xfrm flipH="1">
            <a:off x="517591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5"/>
          <p:cNvSpPr/>
          <p:nvPr/>
        </p:nvSpPr>
        <p:spPr>
          <a:xfrm flipH="1">
            <a:off x="1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608200" y="4229767"/>
            <a:ext cx="29756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2577600" y="2706967"/>
            <a:ext cx="7036800" cy="16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8571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3613307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16"/>
          <p:cNvSpPr/>
          <p:nvPr/>
        </p:nvSpPr>
        <p:spPr>
          <a:xfrm>
            <a:off x="18" y="5423"/>
            <a:ext cx="7994740" cy="5946331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6"/>
          <p:cNvSpPr/>
          <p:nvPr/>
        </p:nvSpPr>
        <p:spPr>
          <a:xfrm>
            <a:off x="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6"/>
          <p:cNvSpPr/>
          <p:nvPr/>
        </p:nvSpPr>
        <p:spPr>
          <a:xfrm>
            <a:off x="4714289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2081100" y="2116567"/>
            <a:ext cx="37320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1"/>
          </p:nvPr>
        </p:nvSpPr>
        <p:spPr>
          <a:xfrm>
            <a:off x="3141200" y="2499333"/>
            <a:ext cx="2671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2"/>
          </p:nvPr>
        </p:nvSpPr>
        <p:spPr>
          <a:xfrm>
            <a:off x="6379033" y="2116533"/>
            <a:ext cx="37320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3"/>
          </p:nvPr>
        </p:nvSpPr>
        <p:spPr>
          <a:xfrm>
            <a:off x="6379033" y="2499333"/>
            <a:ext cx="25572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4"/>
          </p:nvPr>
        </p:nvSpPr>
        <p:spPr>
          <a:xfrm>
            <a:off x="6379033" y="4146833"/>
            <a:ext cx="37320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5"/>
          </p:nvPr>
        </p:nvSpPr>
        <p:spPr>
          <a:xfrm>
            <a:off x="6379033" y="4529633"/>
            <a:ext cx="25572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6"/>
          </p:nvPr>
        </p:nvSpPr>
        <p:spPr>
          <a:xfrm>
            <a:off x="2081200" y="4146867"/>
            <a:ext cx="37320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7"/>
          </p:nvPr>
        </p:nvSpPr>
        <p:spPr>
          <a:xfrm>
            <a:off x="3141200" y="4529633"/>
            <a:ext cx="2671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8" hasCustomPrompt="1"/>
          </p:nvPr>
        </p:nvSpPr>
        <p:spPr>
          <a:xfrm>
            <a:off x="956805" y="1818539"/>
            <a:ext cx="13716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9" hasCustomPrompt="1"/>
          </p:nvPr>
        </p:nvSpPr>
        <p:spPr>
          <a:xfrm>
            <a:off x="9858587" y="1818539"/>
            <a:ext cx="13716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13" hasCustomPrompt="1"/>
          </p:nvPr>
        </p:nvSpPr>
        <p:spPr>
          <a:xfrm>
            <a:off x="956805" y="3846964"/>
            <a:ext cx="13716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14" hasCustomPrompt="1"/>
          </p:nvPr>
        </p:nvSpPr>
        <p:spPr>
          <a:xfrm>
            <a:off x="9858587" y="3846964"/>
            <a:ext cx="13716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xmlns="" val="2385531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4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17"/>
          <p:cNvSpPr/>
          <p:nvPr/>
        </p:nvSpPr>
        <p:spPr>
          <a:xfrm flipH="1">
            <a:off x="4197239" y="5423"/>
            <a:ext cx="7994740" cy="5946331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7"/>
          <p:cNvSpPr/>
          <p:nvPr/>
        </p:nvSpPr>
        <p:spPr>
          <a:xfrm flipH="1">
            <a:off x="1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 flipH="1">
            <a:off x="960000" y="1644233"/>
            <a:ext cx="6039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"/>
          </p:nvPr>
        </p:nvSpPr>
        <p:spPr>
          <a:xfrm flipH="1">
            <a:off x="960000" y="3620633"/>
            <a:ext cx="3879200" cy="10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48321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3613307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18"/>
          <p:cNvSpPr/>
          <p:nvPr/>
        </p:nvSpPr>
        <p:spPr>
          <a:xfrm>
            <a:off x="18" y="5423"/>
            <a:ext cx="7994740" cy="5946331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8"/>
          <p:cNvSpPr/>
          <p:nvPr/>
        </p:nvSpPr>
        <p:spPr>
          <a:xfrm>
            <a:off x="4714289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1349868" y="373756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1136833" y="4387967"/>
            <a:ext cx="2883600" cy="12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 idx="2"/>
          </p:nvPr>
        </p:nvSpPr>
        <p:spPr>
          <a:xfrm>
            <a:off x="4869025" y="373756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3"/>
          </p:nvPr>
        </p:nvSpPr>
        <p:spPr>
          <a:xfrm>
            <a:off x="4654567" y="4387967"/>
            <a:ext cx="2883600" cy="12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 idx="4"/>
          </p:nvPr>
        </p:nvSpPr>
        <p:spPr>
          <a:xfrm>
            <a:off x="8386501" y="373756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5"/>
          </p:nvPr>
        </p:nvSpPr>
        <p:spPr>
          <a:xfrm>
            <a:off x="8172300" y="4387967"/>
            <a:ext cx="2883600" cy="12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 idx="6"/>
          </p:nvPr>
        </p:nvSpPr>
        <p:spPr>
          <a:xfrm>
            <a:off x="960000" y="1338567"/>
            <a:ext cx="9237600" cy="5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18397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5180567" y="1642988"/>
            <a:ext cx="6039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1"/>
          </p:nvPr>
        </p:nvSpPr>
        <p:spPr>
          <a:xfrm>
            <a:off x="7340967" y="3619388"/>
            <a:ext cx="3879200" cy="10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4059123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5301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 flipH="1">
            <a:off x="4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20"/>
          <p:cNvSpPr/>
          <p:nvPr/>
        </p:nvSpPr>
        <p:spPr>
          <a:xfrm flipH="1">
            <a:off x="4197239" y="5423"/>
            <a:ext cx="7994740" cy="5946331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20"/>
          <p:cNvSpPr/>
          <p:nvPr/>
        </p:nvSpPr>
        <p:spPr>
          <a:xfrm flipH="1">
            <a:off x="1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3362433" y="1932400"/>
            <a:ext cx="5467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1"/>
          </p:nvPr>
        </p:nvSpPr>
        <p:spPr>
          <a:xfrm>
            <a:off x="3541667" y="3908800"/>
            <a:ext cx="5108800" cy="10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0138356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530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2698631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13307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>
            <a:off x="18" y="5423"/>
            <a:ext cx="7994740" cy="5946331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/>
          <p:nvPr/>
        </p:nvSpPr>
        <p:spPr>
          <a:xfrm>
            <a:off x="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>
            <a:off x="4714289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431300" y="2161633"/>
            <a:ext cx="37964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178800" y="3429000"/>
            <a:ext cx="5048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405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/>
          <p:nvPr/>
        </p:nvSpPr>
        <p:spPr>
          <a:xfrm>
            <a:off x="3613307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21"/>
          <p:cNvSpPr/>
          <p:nvPr/>
        </p:nvSpPr>
        <p:spPr>
          <a:xfrm>
            <a:off x="4714289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21"/>
          <p:cNvSpPr/>
          <p:nvPr/>
        </p:nvSpPr>
        <p:spPr>
          <a:xfrm>
            <a:off x="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1"/>
          </p:nvPr>
        </p:nvSpPr>
        <p:spPr>
          <a:xfrm>
            <a:off x="6123700" y="1835116"/>
            <a:ext cx="51040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2"/>
          </p:nvPr>
        </p:nvSpPr>
        <p:spPr>
          <a:xfrm>
            <a:off x="6123700" y="3429508"/>
            <a:ext cx="51040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3"/>
          </p:nvPr>
        </p:nvSpPr>
        <p:spPr>
          <a:xfrm>
            <a:off x="6123700" y="5026216"/>
            <a:ext cx="51040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 hasCustomPrompt="1"/>
          </p:nvPr>
        </p:nvSpPr>
        <p:spPr>
          <a:xfrm>
            <a:off x="6123700" y="1055649"/>
            <a:ext cx="51040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 idx="4" hasCustomPrompt="1"/>
          </p:nvPr>
        </p:nvSpPr>
        <p:spPr>
          <a:xfrm>
            <a:off x="6123700" y="2671213"/>
            <a:ext cx="51040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5" hasCustomPrompt="1"/>
          </p:nvPr>
        </p:nvSpPr>
        <p:spPr>
          <a:xfrm>
            <a:off x="6123700" y="4265613"/>
            <a:ext cx="51040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xmlns="" val="4064684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 flipH="1">
            <a:off x="4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22"/>
          <p:cNvSpPr/>
          <p:nvPr/>
        </p:nvSpPr>
        <p:spPr>
          <a:xfrm flipH="1">
            <a:off x="1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22"/>
          <p:cNvSpPr/>
          <p:nvPr/>
        </p:nvSpPr>
        <p:spPr>
          <a:xfrm flipH="1">
            <a:off x="517591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1560668" y="2612464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ubTitle" idx="1"/>
          </p:nvPr>
        </p:nvSpPr>
        <p:spPr>
          <a:xfrm>
            <a:off x="1217367" y="3210367"/>
            <a:ext cx="314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title" idx="2"/>
          </p:nvPr>
        </p:nvSpPr>
        <p:spPr>
          <a:xfrm>
            <a:off x="8174835" y="2612464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ubTitle" idx="3"/>
          </p:nvPr>
        </p:nvSpPr>
        <p:spPr>
          <a:xfrm>
            <a:off x="7912467" y="3210367"/>
            <a:ext cx="298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 idx="4"/>
          </p:nvPr>
        </p:nvSpPr>
        <p:spPr>
          <a:xfrm>
            <a:off x="4869717" y="402984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5"/>
          </p:nvPr>
        </p:nvSpPr>
        <p:spPr>
          <a:xfrm>
            <a:off x="4525356" y="4627767"/>
            <a:ext cx="314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 idx="6"/>
          </p:nvPr>
        </p:nvSpPr>
        <p:spPr>
          <a:xfrm>
            <a:off x="4868984" y="2612464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7"/>
          </p:nvPr>
        </p:nvSpPr>
        <p:spPr>
          <a:xfrm>
            <a:off x="4525784" y="3210367"/>
            <a:ext cx="314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title" idx="8"/>
          </p:nvPr>
        </p:nvSpPr>
        <p:spPr>
          <a:xfrm>
            <a:off x="1559651" y="402984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ubTitle" idx="9"/>
          </p:nvPr>
        </p:nvSpPr>
        <p:spPr>
          <a:xfrm>
            <a:off x="1216300" y="4627767"/>
            <a:ext cx="314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 idx="13"/>
          </p:nvPr>
        </p:nvSpPr>
        <p:spPr>
          <a:xfrm>
            <a:off x="8439467" y="4029851"/>
            <a:ext cx="1928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14"/>
          </p:nvPr>
        </p:nvSpPr>
        <p:spPr>
          <a:xfrm>
            <a:off x="7834228" y="4627767"/>
            <a:ext cx="314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 idx="15"/>
          </p:nvPr>
        </p:nvSpPr>
        <p:spPr>
          <a:xfrm>
            <a:off x="960000" y="1338567"/>
            <a:ext cx="49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694697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>
            <a:off x="3613307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3"/>
          <p:cNvSpPr/>
          <p:nvPr/>
        </p:nvSpPr>
        <p:spPr>
          <a:xfrm>
            <a:off x="4714289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23"/>
          <p:cNvSpPr/>
          <p:nvPr/>
        </p:nvSpPr>
        <p:spPr>
          <a:xfrm>
            <a:off x="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23"/>
          <p:cNvSpPr txBox="1">
            <a:spLocks noGrp="1"/>
          </p:cNvSpPr>
          <p:nvPr>
            <p:ph type="ctrTitle"/>
          </p:nvPr>
        </p:nvSpPr>
        <p:spPr>
          <a:xfrm>
            <a:off x="840471" y="2164367"/>
            <a:ext cx="5136000" cy="27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ubTitle" idx="1"/>
          </p:nvPr>
        </p:nvSpPr>
        <p:spPr>
          <a:xfrm>
            <a:off x="7279500" y="2253367"/>
            <a:ext cx="3948000" cy="1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6812467" y="4363767"/>
            <a:ext cx="44148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1333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3080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>
            <a:off x="3613291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24"/>
          <p:cNvSpPr/>
          <p:nvPr/>
        </p:nvSpPr>
        <p:spPr>
          <a:xfrm>
            <a:off x="1" y="5423"/>
            <a:ext cx="7994740" cy="5946331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24"/>
          <p:cNvSpPr/>
          <p:nvPr/>
        </p:nvSpPr>
        <p:spPr>
          <a:xfrm>
            <a:off x="4714273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6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68000" cy="455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 sz="1600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rgbClr val="20293B"/>
              </a:buClr>
              <a:buSzPts val="1400"/>
              <a:buFont typeface="Arial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759043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821049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0D96-4873-4D11-8DF0-7F79F08B3D7D}" type="datetimeFigureOut">
              <a:rPr lang="en-IN" smtClean="0"/>
              <a:pPr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DCA-EA19-49CE-809E-F07E6AAAC50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823552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572329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60000" y="2245287"/>
            <a:ext cx="6727600" cy="31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8274100" y="4729633"/>
            <a:ext cx="2953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817737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0D96-4873-4D11-8DF0-7F79F08B3D7D}" type="datetimeFigureOut">
              <a:rPr lang="en-IN" smtClean="0"/>
              <a:pPr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DCA-EA19-49CE-809E-F07E6AAAC50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24674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613291" y="1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" name="Google Shape;10;p2"/>
          <p:cNvSpPr/>
          <p:nvPr/>
        </p:nvSpPr>
        <p:spPr>
          <a:xfrm>
            <a:off x="4714289" y="2483917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" name="Google Shape;11;p2"/>
          <p:cNvSpPr/>
          <p:nvPr/>
        </p:nvSpPr>
        <p:spPr>
          <a:xfrm>
            <a:off x="1" y="5389"/>
            <a:ext cx="7994740" cy="5946331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/>
          <p:nvPr/>
        </p:nvSpPr>
        <p:spPr>
          <a:xfrm>
            <a:off x="0" y="1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60000" y="2245287"/>
            <a:ext cx="6727600" cy="31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8274100" y="4729633"/>
            <a:ext cx="2953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9878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2698631" scaled="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flipH="1">
            <a:off x="4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/>
          <p:nvPr/>
        </p:nvSpPr>
        <p:spPr>
          <a:xfrm flipH="1">
            <a:off x="4197239" y="5423"/>
            <a:ext cx="7994740" cy="5946331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4"/>
          <p:cNvSpPr/>
          <p:nvPr/>
        </p:nvSpPr>
        <p:spPr>
          <a:xfrm flipH="1">
            <a:off x="517591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4"/>
          <p:cNvSpPr/>
          <p:nvPr/>
        </p:nvSpPr>
        <p:spPr>
          <a:xfrm flipH="1">
            <a:off x="1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6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68000" cy="455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bel"/>
              <a:buChar char="●"/>
              <a:defRPr sz="1600"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387978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gradFill>
          <a:gsLst>
            <a:gs pos="0">
              <a:srgbClr val="FE522F"/>
            </a:gs>
            <a:gs pos="100000">
              <a:srgbClr val="FE927C"/>
            </a:gs>
          </a:gsLst>
          <a:lin ang="2698631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13307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" name="Google Shape;17;p3"/>
          <p:cNvSpPr/>
          <p:nvPr/>
        </p:nvSpPr>
        <p:spPr>
          <a:xfrm>
            <a:off x="18" y="5423"/>
            <a:ext cx="7994740" cy="5946331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" name="Google Shape;18;p3"/>
          <p:cNvSpPr/>
          <p:nvPr/>
        </p:nvSpPr>
        <p:spPr>
          <a:xfrm>
            <a:off x="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" name="Google Shape;19;p3"/>
          <p:cNvSpPr/>
          <p:nvPr/>
        </p:nvSpPr>
        <p:spPr>
          <a:xfrm>
            <a:off x="4714289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431300" y="2161633"/>
            <a:ext cx="37964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178800" y="3429000"/>
            <a:ext cx="5048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499670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gradFill>
          <a:gsLst>
            <a:gs pos="0">
              <a:srgbClr val="FE927C"/>
            </a:gs>
            <a:gs pos="100000">
              <a:srgbClr val="FE522F"/>
            </a:gs>
          </a:gsLst>
          <a:lin ang="0" scaled="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flipH="1">
            <a:off x="4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rgbClr val="FE522F"/>
              </a:gs>
              <a:gs pos="100000">
                <a:srgbClr val="FE927C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" name="Google Shape;24;p4"/>
          <p:cNvSpPr/>
          <p:nvPr/>
        </p:nvSpPr>
        <p:spPr>
          <a:xfrm flipH="1">
            <a:off x="4197239" y="5423"/>
            <a:ext cx="7994740" cy="5946331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rgbClr val="FE522F"/>
              </a:gs>
              <a:gs pos="100000">
                <a:srgbClr val="FE927C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" name="Google Shape;25;p4"/>
          <p:cNvSpPr/>
          <p:nvPr/>
        </p:nvSpPr>
        <p:spPr>
          <a:xfrm flipH="1">
            <a:off x="517591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" name="Google Shape;26;p4"/>
          <p:cNvSpPr/>
          <p:nvPr/>
        </p:nvSpPr>
        <p:spPr>
          <a:xfrm flipH="1">
            <a:off x="1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6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68000" cy="455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bel"/>
              <a:buChar char="●"/>
              <a:defRPr sz="1600"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90008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 flipH="1">
            <a:off x="4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" name="Google Shape;31;p5"/>
          <p:cNvSpPr/>
          <p:nvPr/>
        </p:nvSpPr>
        <p:spPr>
          <a:xfrm flipH="1">
            <a:off x="1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" name="Google Shape;32;p5"/>
          <p:cNvSpPr/>
          <p:nvPr/>
        </p:nvSpPr>
        <p:spPr>
          <a:xfrm flipH="1">
            <a:off x="517591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991900" y="1338567"/>
            <a:ext cx="836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433533" y="4334033"/>
            <a:ext cx="4325600" cy="17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 idx="2"/>
          </p:nvPr>
        </p:nvSpPr>
        <p:spPr>
          <a:xfrm>
            <a:off x="2588716" y="3798449"/>
            <a:ext cx="20208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 i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6464800" y="4334033"/>
            <a:ext cx="4325600" cy="17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4"/>
          </p:nvPr>
        </p:nvSpPr>
        <p:spPr>
          <a:xfrm>
            <a:off x="7620049" y="3798449"/>
            <a:ext cx="20208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 i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621279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 flipH="1">
            <a:off x="4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" name="Google Shape;40;p6"/>
          <p:cNvSpPr/>
          <p:nvPr/>
        </p:nvSpPr>
        <p:spPr>
          <a:xfrm flipH="1">
            <a:off x="1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" name="Google Shape;41;p6"/>
          <p:cNvSpPr/>
          <p:nvPr/>
        </p:nvSpPr>
        <p:spPr>
          <a:xfrm flipH="1">
            <a:off x="517591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960000" y="1338567"/>
            <a:ext cx="49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884844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13307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" name="Google Shape;45;p7"/>
          <p:cNvSpPr/>
          <p:nvPr/>
        </p:nvSpPr>
        <p:spPr>
          <a:xfrm>
            <a:off x="4714289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" name="Google Shape;46;p7"/>
          <p:cNvSpPr/>
          <p:nvPr/>
        </p:nvSpPr>
        <p:spPr>
          <a:xfrm>
            <a:off x="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1338567"/>
            <a:ext cx="49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348672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032768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853233" y="2282967"/>
            <a:ext cx="6485600" cy="21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-11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xmlns="" val="24413948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3613307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6" name="Google Shape;56;p10"/>
          <p:cNvSpPr/>
          <p:nvPr/>
        </p:nvSpPr>
        <p:spPr>
          <a:xfrm>
            <a:off x="18" y="5423"/>
            <a:ext cx="7994740" cy="5946331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7" name="Google Shape;57;p10"/>
          <p:cNvSpPr/>
          <p:nvPr/>
        </p:nvSpPr>
        <p:spPr>
          <a:xfrm>
            <a:off x="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8" name="Google Shape;58;p10"/>
          <p:cNvSpPr/>
          <p:nvPr/>
        </p:nvSpPr>
        <p:spPr>
          <a:xfrm>
            <a:off x="4714289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5834300" y="1150800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ubTitle" idx="1"/>
          </p:nvPr>
        </p:nvSpPr>
        <p:spPr>
          <a:xfrm>
            <a:off x="960000" y="2935567"/>
            <a:ext cx="10024800" cy="2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574653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114932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/>
          <p:nvPr/>
        </p:nvSpPr>
        <p:spPr>
          <a:xfrm flipH="1">
            <a:off x="4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" name="Google Shape;65;p12"/>
          <p:cNvSpPr/>
          <p:nvPr/>
        </p:nvSpPr>
        <p:spPr>
          <a:xfrm flipH="1">
            <a:off x="1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" name="Google Shape;66;p12"/>
          <p:cNvSpPr/>
          <p:nvPr/>
        </p:nvSpPr>
        <p:spPr>
          <a:xfrm flipH="1">
            <a:off x="517591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 hasCustomPrompt="1"/>
          </p:nvPr>
        </p:nvSpPr>
        <p:spPr>
          <a:xfrm>
            <a:off x="964100" y="2427000"/>
            <a:ext cx="6997600" cy="13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964168" y="3676200"/>
            <a:ext cx="69976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47220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 flipH="1">
            <a:off x="4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5"/>
          <p:cNvSpPr/>
          <p:nvPr/>
        </p:nvSpPr>
        <p:spPr>
          <a:xfrm flipH="1">
            <a:off x="1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5"/>
          <p:cNvSpPr/>
          <p:nvPr/>
        </p:nvSpPr>
        <p:spPr>
          <a:xfrm flipH="1">
            <a:off x="517591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991900" y="1338567"/>
            <a:ext cx="836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433533" y="4334033"/>
            <a:ext cx="4325600" cy="17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 idx="2"/>
          </p:nvPr>
        </p:nvSpPr>
        <p:spPr>
          <a:xfrm>
            <a:off x="2588716" y="3798449"/>
            <a:ext cx="20208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 i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6464800" y="4334033"/>
            <a:ext cx="4325600" cy="17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4"/>
          </p:nvPr>
        </p:nvSpPr>
        <p:spPr>
          <a:xfrm>
            <a:off x="7620049" y="3798449"/>
            <a:ext cx="20208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 i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569235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077206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3613307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2" name="Google Shape;72;p14"/>
          <p:cNvSpPr/>
          <p:nvPr/>
        </p:nvSpPr>
        <p:spPr>
          <a:xfrm>
            <a:off x="18" y="5423"/>
            <a:ext cx="7994740" cy="5946331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3" name="Google Shape;73;p14"/>
          <p:cNvSpPr/>
          <p:nvPr/>
        </p:nvSpPr>
        <p:spPr>
          <a:xfrm>
            <a:off x="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" name="Google Shape;74;p14"/>
          <p:cNvSpPr/>
          <p:nvPr/>
        </p:nvSpPr>
        <p:spPr>
          <a:xfrm>
            <a:off x="4714289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960000" y="1644233"/>
            <a:ext cx="5948400" cy="19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960000" y="3829900"/>
            <a:ext cx="6437600" cy="2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240919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 flipH="1">
            <a:off x="4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9" name="Google Shape;79;p15"/>
          <p:cNvSpPr/>
          <p:nvPr/>
        </p:nvSpPr>
        <p:spPr>
          <a:xfrm flipH="1">
            <a:off x="4197239" y="5423"/>
            <a:ext cx="7994740" cy="5946331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0" name="Google Shape;80;p15"/>
          <p:cNvSpPr/>
          <p:nvPr/>
        </p:nvSpPr>
        <p:spPr>
          <a:xfrm flipH="1">
            <a:off x="517591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1" name="Google Shape;81;p15"/>
          <p:cNvSpPr/>
          <p:nvPr/>
        </p:nvSpPr>
        <p:spPr>
          <a:xfrm flipH="1">
            <a:off x="1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608200" y="4229767"/>
            <a:ext cx="29756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2577600" y="2706967"/>
            <a:ext cx="7036800" cy="16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828337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3613307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6" name="Google Shape;86;p16"/>
          <p:cNvSpPr/>
          <p:nvPr/>
        </p:nvSpPr>
        <p:spPr>
          <a:xfrm>
            <a:off x="18" y="5423"/>
            <a:ext cx="7994740" cy="5946331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7" name="Google Shape;87;p16"/>
          <p:cNvSpPr/>
          <p:nvPr/>
        </p:nvSpPr>
        <p:spPr>
          <a:xfrm>
            <a:off x="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8" name="Google Shape;88;p16"/>
          <p:cNvSpPr/>
          <p:nvPr/>
        </p:nvSpPr>
        <p:spPr>
          <a:xfrm>
            <a:off x="4714289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2081100" y="2116567"/>
            <a:ext cx="37320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1"/>
          </p:nvPr>
        </p:nvSpPr>
        <p:spPr>
          <a:xfrm>
            <a:off x="3141200" y="2499333"/>
            <a:ext cx="2671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2"/>
          </p:nvPr>
        </p:nvSpPr>
        <p:spPr>
          <a:xfrm>
            <a:off x="6379033" y="2116533"/>
            <a:ext cx="37320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3"/>
          </p:nvPr>
        </p:nvSpPr>
        <p:spPr>
          <a:xfrm>
            <a:off x="6379033" y="2499333"/>
            <a:ext cx="25572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4"/>
          </p:nvPr>
        </p:nvSpPr>
        <p:spPr>
          <a:xfrm>
            <a:off x="6379033" y="4146833"/>
            <a:ext cx="37320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5"/>
          </p:nvPr>
        </p:nvSpPr>
        <p:spPr>
          <a:xfrm>
            <a:off x="6379033" y="4529633"/>
            <a:ext cx="25572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6"/>
          </p:nvPr>
        </p:nvSpPr>
        <p:spPr>
          <a:xfrm>
            <a:off x="2081200" y="4146867"/>
            <a:ext cx="37320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7"/>
          </p:nvPr>
        </p:nvSpPr>
        <p:spPr>
          <a:xfrm>
            <a:off x="3141200" y="4529633"/>
            <a:ext cx="2671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8" hasCustomPrompt="1"/>
          </p:nvPr>
        </p:nvSpPr>
        <p:spPr>
          <a:xfrm>
            <a:off x="956805" y="1818539"/>
            <a:ext cx="13716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9" hasCustomPrompt="1"/>
          </p:nvPr>
        </p:nvSpPr>
        <p:spPr>
          <a:xfrm>
            <a:off x="9858587" y="1818539"/>
            <a:ext cx="13716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13" hasCustomPrompt="1"/>
          </p:nvPr>
        </p:nvSpPr>
        <p:spPr>
          <a:xfrm>
            <a:off x="956805" y="3846964"/>
            <a:ext cx="13716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14" hasCustomPrompt="1"/>
          </p:nvPr>
        </p:nvSpPr>
        <p:spPr>
          <a:xfrm>
            <a:off x="9858587" y="3846964"/>
            <a:ext cx="13716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xmlns="" val="38639482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4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3" name="Google Shape;103;p17"/>
          <p:cNvSpPr/>
          <p:nvPr/>
        </p:nvSpPr>
        <p:spPr>
          <a:xfrm flipH="1">
            <a:off x="4197239" y="5423"/>
            <a:ext cx="7994740" cy="5946331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" name="Google Shape;104;p17"/>
          <p:cNvSpPr/>
          <p:nvPr/>
        </p:nvSpPr>
        <p:spPr>
          <a:xfrm flipH="1">
            <a:off x="1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FE522F"/>
              </a:gs>
              <a:gs pos="100000">
                <a:srgbClr val="FE927C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 flipH="1">
            <a:off x="960000" y="1644233"/>
            <a:ext cx="6039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"/>
          </p:nvPr>
        </p:nvSpPr>
        <p:spPr>
          <a:xfrm flipH="1">
            <a:off x="960000" y="3620633"/>
            <a:ext cx="3879200" cy="10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349299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3613307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9" name="Google Shape;109;p18"/>
          <p:cNvSpPr/>
          <p:nvPr/>
        </p:nvSpPr>
        <p:spPr>
          <a:xfrm>
            <a:off x="18" y="5423"/>
            <a:ext cx="7994740" cy="5946331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0" name="Google Shape;110;p18"/>
          <p:cNvSpPr/>
          <p:nvPr/>
        </p:nvSpPr>
        <p:spPr>
          <a:xfrm>
            <a:off x="4714289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1349868" y="373756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1136833" y="4387967"/>
            <a:ext cx="2883600" cy="12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 idx="2"/>
          </p:nvPr>
        </p:nvSpPr>
        <p:spPr>
          <a:xfrm>
            <a:off x="4869025" y="373756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3"/>
          </p:nvPr>
        </p:nvSpPr>
        <p:spPr>
          <a:xfrm>
            <a:off x="4654567" y="4387967"/>
            <a:ext cx="2883600" cy="12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 idx="4"/>
          </p:nvPr>
        </p:nvSpPr>
        <p:spPr>
          <a:xfrm>
            <a:off x="8386501" y="373756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5"/>
          </p:nvPr>
        </p:nvSpPr>
        <p:spPr>
          <a:xfrm>
            <a:off x="8172300" y="4387967"/>
            <a:ext cx="2883600" cy="12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 idx="6"/>
          </p:nvPr>
        </p:nvSpPr>
        <p:spPr>
          <a:xfrm>
            <a:off x="960000" y="1338567"/>
            <a:ext cx="9237600" cy="5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057871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5180567" y="1642988"/>
            <a:ext cx="6039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1"/>
          </p:nvPr>
        </p:nvSpPr>
        <p:spPr>
          <a:xfrm>
            <a:off x="7340967" y="3619388"/>
            <a:ext cx="3879200" cy="10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1964752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5301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 flipH="1">
            <a:off x="4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3" name="Google Shape;123;p20"/>
          <p:cNvSpPr/>
          <p:nvPr/>
        </p:nvSpPr>
        <p:spPr>
          <a:xfrm flipH="1">
            <a:off x="4197239" y="5423"/>
            <a:ext cx="7994740" cy="5946331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4" name="Google Shape;124;p20"/>
          <p:cNvSpPr/>
          <p:nvPr/>
        </p:nvSpPr>
        <p:spPr>
          <a:xfrm flipH="1">
            <a:off x="1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3362433" y="1932400"/>
            <a:ext cx="5467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1"/>
          </p:nvPr>
        </p:nvSpPr>
        <p:spPr>
          <a:xfrm>
            <a:off x="3541667" y="3908800"/>
            <a:ext cx="5108800" cy="10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0647030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5301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/>
          <p:nvPr/>
        </p:nvSpPr>
        <p:spPr>
          <a:xfrm>
            <a:off x="3613307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9" name="Google Shape;129;p21"/>
          <p:cNvSpPr/>
          <p:nvPr/>
        </p:nvSpPr>
        <p:spPr>
          <a:xfrm>
            <a:off x="4714289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0" name="Google Shape;130;p21"/>
          <p:cNvSpPr/>
          <p:nvPr/>
        </p:nvSpPr>
        <p:spPr>
          <a:xfrm>
            <a:off x="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1"/>
          </p:nvPr>
        </p:nvSpPr>
        <p:spPr>
          <a:xfrm>
            <a:off x="6123700" y="1835116"/>
            <a:ext cx="51040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2"/>
          </p:nvPr>
        </p:nvSpPr>
        <p:spPr>
          <a:xfrm>
            <a:off x="6123700" y="3429508"/>
            <a:ext cx="51040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3"/>
          </p:nvPr>
        </p:nvSpPr>
        <p:spPr>
          <a:xfrm>
            <a:off x="6123700" y="5026216"/>
            <a:ext cx="51040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 hasCustomPrompt="1"/>
          </p:nvPr>
        </p:nvSpPr>
        <p:spPr>
          <a:xfrm>
            <a:off x="6123700" y="1055649"/>
            <a:ext cx="51040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 idx="4" hasCustomPrompt="1"/>
          </p:nvPr>
        </p:nvSpPr>
        <p:spPr>
          <a:xfrm>
            <a:off x="6123700" y="2671213"/>
            <a:ext cx="51040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5" hasCustomPrompt="1"/>
          </p:nvPr>
        </p:nvSpPr>
        <p:spPr>
          <a:xfrm>
            <a:off x="6123700" y="4265613"/>
            <a:ext cx="51040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xmlns="" val="32700594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 flipH="1">
            <a:off x="4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9" name="Google Shape;139;p22"/>
          <p:cNvSpPr/>
          <p:nvPr/>
        </p:nvSpPr>
        <p:spPr>
          <a:xfrm flipH="1">
            <a:off x="1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0" name="Google Shape;140;p22"/>
          <p:cNvSpPr/>
          <p:nvPr/>
        </p:nvSpPr>
        <p:spPr>
          <a:xfrm flipH="1">
            <a:off x="517591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1560668" y="2612464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6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ubTitle" idx="1"/>
          </p:nvPr>
        </p:nvSpPr>
        <p:spPr>
          <a:xfrm>
            <a:off x="1217367" y="3210367"/>
            <a:ext cx="314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6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title" idx="2"/>
          </p:nvPr>
        </p:nvSpPr>
        <p:spPr>
          <a:xfrm>
            <a:off x="8174835" y="2612464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6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ubTitle" idx="3"/>
          </p:nvPr>
        </p:nvSpPr>
        <p:spPr>
          <a:xfrm>
            <a:off x="7912467" y="3210367"/>
            <a:ext cx="298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6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 idx="4"/>
          </p:nvPr>
        </p:nvSpPr>
        <p:spPr>
          <a:xfrm>
            <a:off x="4869717" y="402984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6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5"/>
          </p:nvPr>
        </p:nvSpPr>
        <p:spPr>
          <a:xfrm>
            <a:off x="4525356" y="4627767"/>
            <a:ext cx="314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6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 idx="6"/>
          </p:nvPr>
        </p:nvSpPr>
        <p:spPr>
          <a:xfrm>
            <a:off x="4868984" y="2612464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6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7"/>
          </p:nvPr>
        </p:nvSpPr>
        <p:spPr>
          <a:xfrm>
            <a:off x="4525784" y="3210367"/>
            <a:ext cx="314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6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title" idx="8"/>
          </p:nvPr>
        </p:nvSpPr>
        <p:spPr>
          <a:xfrm>
            <a:off x="1559651" y="402984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6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ubTitle" idx="9"/>
          </p:nvPr>
        </p:nvSpPr>
        <p:spPr>
          <a:xfrm>
            <a:off x="1216300" y="4627767"/>
            <a:ext cx="314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6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 idx="13"/>
          </p:nvPr>
        </p:nvSpPr>
        <p:spPr>
          <a:xfrm>
            <a:off x="8439467" y="4029851"/>
            <a:ext cx="1928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6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867">
                <a:solidFill>
                  <a:srgbClr val="FFC39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14"/>
          </p:nvPr>
        </p:nvSpPr>
        <p:spPr>
          <a:xfrm>
            <a:off x="7834228" y="4627767"/>
            <a:ext cx="314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6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 idx="15"/>
          </p:nvPr>
        </p:nvSpPr>
        <p:spPr>
          <a:xfrm>
            <a:off x="960000" y="1338567"/>
            <a:ext cx="49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5563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 flipH="1">
            <a:off x="4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6"/>
          <p:cNvSpPr/>
          <p:nvPr/>
        </p:nvSpPr>
        <p:spPr>
          <a:xfrm flipH="1">
            <a:off x="1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6"/>
          <p:cNvSpPr/>
          <p:nvPr/>
        </p:nvSpPr>
        <p:spPr>
          <a:xfrm flipH="1">
            <a:off x="517591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960000" y="1338567"/>
            <a:ext cx="49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935838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>
            <a:off x="3613307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6" name="Google Shape;156;p23"/>
          <p:cNvSpPr/>
          <p:nvPr/>
        </p:nvSpPr>
        <p:spPr>
          <a:xfrm>
            <a:off x="4714289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7" name="Google Shape;157;p23"/>
          <p:cNvSpPr/>
          <p:nvPr/>
        </p:nvSpPr>
        <p:spPr>
          <a:xfrm>
            <a:off x="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8" name="Google Shape;158;p23"/>
          <p:cNvSpPr txBox="1">
            <a:spLocks noGrp="1"/>
          </p:cNvSpPr>
          <p:nvPr>
            <p:ph type="ctrTitle"/>
          </p:nvPr>
        </p:nvSpPr>
        <p:spPr>
          <a:xfrm>
            <a:off x="840471" y="2164367"/>
            <a:ext cx="5136000" cy="27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ubTitle" idx="1"/>
          </p:nvPr>
        </p:nvSpPr>
        <p:spPr>
          <a:xfrm>
            <a:off x="7279500" y="2253367"/>
            <a:ext cx="3948000" cy="1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6812467" y="4363767"/>
            <a:ext cx="44148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" sz="1333" b="1">
                <a:solidFill>
                  <a:srgbClr val="FFFFFF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" sz="1333" b="1">
                <a:solidFill>
                  <a:srgbClr val="FFFFFF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lang="en" sz="1333" b="1">
                <a:solidFill>
                  <a:srgbClr val="FFFFFF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1333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44719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>
            <a:off x="3613291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3" name="Google Shape;163;p24"/>
          <p:cNvSpPr/>
          <p:nvPr/>
        </p:nvSpPr>
        <p:spPr>
          <a:xfrm>
            <a:off x="1" y="5423"/>
            <a:ext cx="7994740" cy="5946331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4" name="Google Shape;164;p24"/>
          <p:cNvSpPr/>
          <p:nvPr/>
        </p:nvSpPr>
        <p:spPr>
          <a:xfrm>
            <a:off x="4714273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6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68000" cy="455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 sz="1600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rgbClr val="20293B"/>
              </a:buClr>
              <a:buSzPts val="1400"/>
              <a:buFont typeface="Arial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8397885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768549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0D96-4873-4D11-8DF0-7F79F08B3D7D}" type="datetimeFigureOut">
              <a:rPr lang="en-IN" smtClean="0"/>
              <a:pPr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DCA-EA19-49CE-809E-F07E6AAAC50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974376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3805007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04089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0D96-4873-4D11-8DF0-7F79F08B3D7D}" type="datetimeFigureOut">
              <a:rPr lang="en-IN" smtClean="0"/>
              <a:pPr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DCA-EA19-49CE-809E-F07E6AAAC50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9625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68166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46570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43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13307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7"/>
          <p:cNvSpPr/>
          <p:nvPr/>
        </p:nvSpPr>
        <p:spPr>
          <a:xfrm>
            <a:off x="4714289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7"/>
          <p:cNvSpPr/>
          <p:nvPr/>
        </p:nvSpPr>
        <p:spPr>
          <a:xfrm>
            <a:off x="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1338567"/>
            <a:ext cx="49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701216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847031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499718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414074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7111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431161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939460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33268851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35806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581112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204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9386023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518672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098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853233" y="2282967"/>
            <a:ext cx="6485600" cy="21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-11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xmlns="" val="369546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3613307" y="34"/>
            <a:ext cx="8578685" cy="6857873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10"/>
          <p:cNvSpPr/>
          <p:nvPr/>
        </p:nvSpPr>
        <p:spPr>
          <a:xfrm>
            <a:off x="18" y="5423"/>
            <a:ext cx="7994740" cy="5946331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10"/>
          <p:cNvSpPr/>
          <p:nvPr/>
        </p:nvSpPr>
        <p:spPr>
          <a:xfrm>
            <a:off x="0" y="34"/>
            <a:ext cx="7016085" cy="4096623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10"/>
          <p:cNvSpPr/>
          <p:nvPr/>
        </p:nvSpPr>
        <p:spPr>
          <a:xfrm>
            <a:off x="4714289" y="2483951"/>
            <a:ext cx="7477708" cy="437400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5834300" y="1150800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ubTitle" idx="1"/>
          </p:nvPr>
        </p:nvSpPr>
        <p:spPr>
          <a:xfrm>
            <a:off x="960000" y="2935567"/>
            <a:ext cx="10024800" cy="2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4041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Char char="●"/>
              <a:defRPr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○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■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●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○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■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●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○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uli"/>
              <a:buChar char="■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045347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  <p:sldLayoutId id="2147484196" r:id="rId12"/>
    <p:sldLayoutId id="2147484197" r:id="rId13"/>
    <p:sldLayoutId id="2147484198" r:id="rId14"/>
    <p:sldLayoutId id="2147484199" r:id="rId15"/>
    <p:sldLayoutId id="2147484200" r:id="rId16"/>
    <p:sldLayoutId id="2147484201" r:id="rId17"/>
    <p:sldLayoutId id="2147484202" r:id="rId18"/>
    <p:sldLayoutId id="2147484203" r:id="rId19"/>
    <p:sldLayoutId id="2147484204" r:id="rId20"/>
    <p:sldLayoutId id="2147484205" r:id="rId21"/>
    <p:sldLayoutId id="2147484206" r:id="rId22"/>
    <p:sldLayoutId id="2147484207" r:id="rId23"/>
    <p:sldLayoutId id="2147484208" r:id="rId24"/>
    <p:sldLayoutId id="2147484209" r:id="rId2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5152747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211" r:id="rId1"/>
    <p:sldLayoutId id="2147484240" r:id="rId2"/>
    <p:sldLayoutId id="214748424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sz="2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Josefin Sans"/>
              <a:buNone/>
              <a:defRPr sz="28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Josefin Sans"/>
              <a:buNone/>
              <a:defRPr sz="28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Josefin Sans"/>
              <a:buNone/>
              <a:defRPr sz="28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Josefin Sans"/>
              <a:buNone/>
              <a:defRPr sz="28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Josefin Sans"/>
              <a:buNone/>
              <a:defRPr sz="28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Josefin Sans"/>
              <a:buNone/>
              <a:defRPr sz="28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Josefin Sans"/>
              <a:buNone/>
              <a:defRPr sz="28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Josefin Sans"/>
              <a:buNone/>
              <a:defRPr sz="28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049778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  <p:sldLayoutId id="2147484224" r:id="rId12"/>
    <p:sldLayoutId id="2147484225" r:id="rId13"/>
    <p:sldLayoutId id="2147484226" r:id="rId14"/>
    <p:sldLayoutId id="2147484227" r:id="rId15"/>
    <p:sldLayoutId id="2147484228" r:id="rId16"/>
    <p:sldLayoutId id="2147484229" r:id="rId17"/>
    <p:sldLayoutId id="2147484230" r:id="rId18"/>
    <p:sldLayoutId id="2147484231" r:id="rId19"/>
    <p:sldLayoutId id="2147484232" r:id="rId20"/>
    <p:sldLayoutId id="2147484233" r:id="rId21"/>
    <p:sldLayoutId id="2147484234" r:id="rId22"/>
    <p:sldLayoutId id="2147484235" r:id="rId23"/>
    <p:sldLayoutId id="2147484236" r:id="rId24"/>
    <p:sldLayoutId id="2147484237" r:id="rId2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0868620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23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7360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  <p:sldLayoutId id="2147484272" r:id="rId12"/>
    <p:sldLayoutId id="2147484273" r:id="rId13"/>
    <p:sldLayoutId id="2147484274" r:id="rId14"/>
    <p:sldLayoutId id="2147484275" r:id="rId15"/>
    <p:sldLayoutId id="2147484276" r:id="rId16"/>
    <p:sldLayoutId id="21474842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holding a can of food&#10;&#10;Description automatically generated">
            <a:extLst>
              <a:ext uri="{FF2B5EF4-FFF2-40B4-BE49-F238E27FC236}">
                <a16:creationId xmlns:a16="http://schemas.microsoft.com/office/drawing/2014/main" xmlns="" id="{B03C9BD3-AAF2-371F-9BC7-C8619FAE2E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alphaModFix amt="22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730"/>
          <a:stretch/>
        </p:blipFill>
        <p:spPr>
          <a:xfrm>
            <a:off x="0" y="-111760"/>
            <a:ext cx="12192000" cy="7040880"/>
          </a:xfrm>
          <a:prstGeom prst="rect">
            <a:avLst/>
          </a:prstGeom>
          <a:scene3d>
            <a:camera prst="orthographicFront">
              <a:rot lat="0" lon="21599933" rev="0"/>
            </a:camera>
            <a:lightRig rig="threePt" dir="t"/>
          </a:scene3d>
          <a:sp3d z="12700" extrusionH="76200">
            <a:bevelT prst="relaxedInset"/>
            <a:bevelB w="139700" h="139700" prst="divot"/>
            <a:extrusionClr>
              <a:schemeClr val="accent2">
                <a:lumMod val="50000"/>
              </a:schemeClr>
            </a:extrusion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44220C-AA37-6076-1A54-5DB1113D3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652" y="2608255"/>
            <a:ext cx="9144000" cy="164149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  MART  DATA  ANALYSIS  USING  </a:t>
            </a:r>
            <a:r>
              <a:rPr lang="en-IN" sz="4000" b="1" dirty="0">
                <a:solidFill>
                  <a:srgbClr val="FFFF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BI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20E2C11C-5310-EE55-4ED6-6E9201F0E1AD}"/>
              </a:ext>
            </a:extLst>
          </p:cNvPr>
          <p:cNvSpPr txBox="1">
            <a:spLocks/>
          </p:cNvSpPr>
          <p:nvPr/>
        </p:nvSpPr>
        <p:spPr>
          <a:xfrm>
            <a:off x="1032387" y="3950995"/>
            <a:ext cx="4788309" cy="2115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b="1" dirty="0">
              <a:solidFill>
                <a:srgbClr val="00B0F0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Picture 4" descr="Screenshot 2024-11-29 135750.png"/>
          <p:cNvPicPr>
            <a:picLocks noChangeAspect="1"/>
          </p:cNvPicPr>
          <p:nvPr/>
        </p:nvPicPr>
        <p:blipFill>
          <a:blip r:embed="rId3" cstate="print"/>
          <a:srcRect t="35845" b="25971"/>
          <a:stretch>
            <a:fillRect/>
          </a:stretch>
        </p:blipFill>
        <p:spPr>
          <a:xfrm>
            <a:off x="2859644" y="3579223"/>
            <a:ext cx="6315957" cy="176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843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9E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9D98D77-2C0A-B3C5-3EB7-76C262344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8AEDE9C9-E161-0AFF-EF1E-963A7556B622}"/>
              </a:ext>
            </a:extLst>
          </p:cNvPr>
          <p:cNvSpPr txBox="1">
            <a:spLocks/>
          </p:cNvSpPr>
          <p:nvPr/>
        </p:nvSpPr>
        <p:spPr>
          <a:xfrm>
            <a:off x="442451" y="503083"/>
            <a:ext cx="5241547" cy="2387600"/>
          </a:xfrm>
          <a:prstGeom prst="rect">
            <a:avLst/>
          </a:prstGeom>
          <a:solidFill>
            <a:srgbClr val="8B8135"/>
          </a:solidFill>
          <a:effectLst>
            <a:softEdge rad="0"/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NAME :</a:t>
            </a:r>
            <a:endParaRPr lang="en-IN" sz="12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80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FANTASTIC 5</a:t>
            </a:r>
            <a:endParaRPr lang="en-IN" b="1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DC170C5-3CBE-44BA-531D-DBEA2D93D8A2}"/>
              </a:ext>
            </a:extLst>
          </p:cNvPr>
          <p:cNvSpPr txBox="1">
            <a:spLocks/>
          </p:cNvSpPr>
          <p:nvPr/>
        </p:nvSpPr>
        <p:spPr>
          <a:xfrm>
            <a:off x="373146" y="3062881"/>
            <a:ext cx="5310852" cy="3292036"/>
          </a:xfrm>
          <a:prstGeom prst="rect">
            <a:avLst/>
          </a:prstGeom>
          <a:solidFill>
            <a:srgbClr val="8B8135"/>
          </a:solidFill>
          <a:effectLst>
            <a:softEdge rad="88900"/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MEMBERS :</a:t>
            </a:r>
          </a:p>
          <a:p>
            <a:pPr algn="l"/>
            <a:r>
              <a:rPr lang="en-IN" sz="32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RUPA SRI VARSINI</a:t>
            </a:r>
          </a:p>
          <a:p>
            <a:pPr algn="l"/>
            <a:r>
              <a:rPr lang="en-IN" sz="32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2.VIJI</a:t>
            </a:r>
          </a:p>
          <a:p>
            <a:pPr algn="l"/>
            <a:r>
              <a:rPr lang="en-IN" sz="32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3.AMARNATH</a:t>
            </a:r>
          </a:p>
          <a:p>
            <a:pPr algn="l"/>
            <a:r>
              <a:rPr lang="en-IN" sz="32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4.SUBHALAKSHMI</a:t>
            </a:r>
          </a:p>
          <a:p>
            <a:pPr algn="l"/>
            <a:r>
              <a:rPr lang="en-IN" sz="32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5.THEO SAVIO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8FFCE9EF-9ABF-2D25-03A3-5D49B84A41B3}"/>
              </a:ext>
            </a:extLst>
          </p:cNvPr>
          <p:cNvSpPr/>
          <p:nvPr/>
        </p:nvSpPr>
        <p:spPr>
          <a:xfrm>
            <a:off x="442451" y="503083"/>
            <a:ext cx="5241548" cy="2387600"/>
          </a:xfrm>
          <a:prstGeom prst="roundRect">
            <a:avLst/>
          </a:prstGeom>
          <a:noFill/>
          <a:ln w="19050">
            <a:solidFill>
              <a:srgbClr val="00B0F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 descr="A group of people in a circle&#10;&#10;Description automatically generated">
            <a:extLst>
              <a:ext uri="{FF2B5EF4-FFF2-40B4-BE49-F238E27FC236}">
                <a16:creationId xmlns:a16="http://schemas.microsoft.com/office/drawing/2014/main" xmlns="" id="{01988F5B-C9BF-87B9-299E-66DAFE058A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30205" y="2151017"/>
            <a:ext cx="5710635" cy="31786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5EDE37B-25E3-CDF7-EBAD-93C48D00F137}"/>
              </a:ext>
            </a:extLst>
          </p:cNvPr>
          <p:cNvSpPr/>
          <p:nvPr/>
        </p:nvSpPr>
        <p:spPr>
          <a:xfrm>
            <a:off x="442451" y="503083"/>
            <a:ext cx="5241547" cy="23876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B481775C-DF47-F00C-96F9-83454EBF55EA}"/>
              </a:ext>
            </a:extLst>
          </p:cNvPr>
          <p:cNvSpPr/>
          <p:nvPr/>
        </p:nvSpPr>
        <p:spPr>
          <a:xfrm>
            <a:off x="6853083" y="675281"/>
            <a:ext cx="2857225" cy="1153519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3D9F8EE-B0EC-E181-92B6-98874410E15B}"/>
              </a:ext>
            </a:extLst>
          </p:cNvPr>
          <p:cNvSpPr/>
          <p:nvPr/>
        </p:nvSpPr>
        <p:spPr>
          <a:xfrm>
            <a:off x="373146" y="3146323"/>
            <a:ext cx="5201744" cy="3116825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9794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9E80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F6231E-DAEC-0AED-ABED-CEF7C248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59" y="172065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en-IN" sz="5400" dirty="0">
                <a:solidFill>
                  <a:srgbClr val="C000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and </a:t>
            </a:r>
            <a:r>
              <a:rPr lang="en-IN" sz="5400" dirty="0">
                <a:solidFill>
                  <a:srgbClr val="FFFF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137A66-B72F-E4EC-1DB2-C0D51637E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90" y="3745064"/>
            <a:ext cx="6692557" cy="2940871"/>
          </a:xfrm>
          <a:solidFill>
            <a:srgbClr val="8B8135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Objectives: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Gain insights into sales trends and customer purchasing patterns.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inventory gaps and optimize stock levels.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 Power BI to create dynamic dashboards for effective decision-making.</a:t>
            </a:r>
            <a:endParaRPr lang="en-IN" sz="24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CADE1A7-1291-C60A-51F3-A4D5F9FD7CA4}"/>
              </a:ext>
            </a:extLst>
          </p:cNvPr>
          <p:cNvSpPr txBox="1">
            <a:spLocks/>
          </p:cNvSpPr>
          <p:nvPr/>
        </p:nvSpPr>
        <p:spPr>
          <a:xfrm>
            <a:off x="457290" y="1568081"/>
            <a:ext cx="6825863" cy="1784844"/>
          </a:xfrm>
          <a:prstGeom prst="rect">
            <a:avLst/>
          </a:prstGeom>
          <a:solidFill>
            <a:srgbClr val="8B8135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2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</a:t>
            </a:r>
            <a:endParaRPr lang="en-US" sz="2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aims to analyze D-Mart's sales, customer behavior, and inventory data to derive actionable insights and improve operational efficiency.</a:t>
            </a:r>
          </a:p>
        </p:txBody>
      </p:sp>
      <p:pic>
        <p:nvPicPr>
          <p:cNvPr id="9" name="Picture 8" descr="A person holding shopping bags&#10;&#10;Description automatically generated">
            <a:extLst>
              <a:ext uri="{FF2B5EF4-FFF2-40B4-BE49-F238E27FC236}">
                <a16:creationId xmlns:a16="http://schemas.microsoft.com/office/drawing/2014/main" xmlns="" id="{70C64C04-350C-AD72-9F70-D63CE88692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00900" y="1943471"/>
            <a:ext cx="4477928" cy="36412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A94A366-A61F-BD82-3438-B489C146B683}"/>
              </a:ext>
            </a:extLst>
          </p:cNvPr>
          <p:cNvSpPr/>
          <p:nvPr/>
        </p:nvSpPr>
        <p:spPr>
          <a:xfrm>
            <a:off x="7600899" y="1943472"/>
            <a:ext cx="4477927" cy="364125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4429943-D583-0F5C-FBEB-3706A1D17FA5}"/>
              </a:ext>
            </a:extLst>
          </p:cNvPr>
          <p:cNvSpPr/>
          <p:nvPr/>
        </p:nvSpPr>
        <p:spPr>
          <a:xfrm>
            <a:off x="457288" y="3764097"/>
            <a:ext cx="6692556" cy="292183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79427F8-5A7F-E5B7-A126-F06D9942BE8C}"/>
              </a:ext>
            </a:extLst>
          </p:cNvPr>
          <p:cNvSpPr/>
          <p:nvPr/>
        </p:nvSpPr>
        <p:spPr>
          <a:xfrm>
            <a:off x="457288" y="1559439"/>
            <a:ext cx="6825862" cy="1784844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962517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9E80">
            <a:alpha val="9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77C83B8E-51AA-5F34-9F9B-833E20C49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AA8205-D892-688D-2CCF-0368D12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67" y="110719"/>
            <a:ext cx="10057743" cy="10199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 </a:t>
            </a:r>
            <a:r>
              <a:rPr lang="en-US" sz="4800" b="1" dirty="0">
                <a:solidFill>
                  <a:srgbClr val="FFFF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preparation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57871193-BC7C-688B-CB52-4C44EBFA8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/>
        </p:blipFill>
        <p:spPr>
          <a:xfrm>
            <a:off x="6501369" y="1753326"/>
            <a:ext cx="5563834" cy="213069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543BB9B-327E-4E5A-238C-B954B0D5A462}"/>
              </a:ext>
            </a:extLst>
          </p:cNvPr>
          <p:cNvSpPr txBox="1">
            <a:spLocks/>
          </p:cNvSpPr>
          <p:nvPr/>
        </p:nvSpPr>
        <p:spPr>
          <a:xfrm>
            <a:off x="276529" y="1971040"/>
            <a:ext cx="5907962" cy="4511040"/>
          </a:xfrm>
          <a:prstGeom prst="rect">
            <a:avLst/>
          </a:prstGeom>
          <a:solidFill>
            <a:srgbClr val="8B8135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Sources:</a:t>
            </a:r>
            <a:endParaRPr lang="en-US" sz="17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transaction data, customer feedback surveys, and inventory reports.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Exported data in CSV and Excel formats from D-Mart’s database.</a:t>
            </a:r>
          </a:p>
          <a:p>
            <a:pPr marL="0"/>
            <a:endParaRPr lang="en-US" sz="17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Preparation:</a:t>
            </a:r>
            <a:endParaRPr lang="en-US" sz="17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Cleaned and transformed data to ensure consistency.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Removed duplicates, handled missing values, and standardized formats.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Imported data into Power BI for integration and analysis.</a:t>
            </a:r>
          </a:p>
        </p:txBody>
      </p:sp>
      <p:pic>
        <p:nvPicPr>
          <p:cNvPr id="9" name="Picture 8" descr="A hand holding a glowing object&#10;&#10;Description automatically generated">
            <a:extLst>
              <a:ext uri="{FF2B5EF4-FFF2-40B4-BE49-F238E27FC236}">
                <a16:creationId xmlns:a16="http://schemas.microsoft.com/office/drawing/2014/main" xmlns="" id="{F5E6F55B-827F-4908-B05A-D8DE09AB98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02761" y="110719"/>
            <a:ext cx="2192594" cy="14344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D0993FF-9771-A8F6-3E9B-6E845308D6C6}"/>
              </a:ext>
            </a:extLst>
          </p:cNvPr>
          <p:cNvSpPr/>
          <p:nvPr/>
        </p:nvSpPr>
        <p:spPr>
          <a:xfrm>
            <a:off x="9802761" y="112743"/>
            <a:ext cx="2192594" cy="1432391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DDE812F-F930-A0CC-5F78-0B5472D7AAAB}"/>
              </a:ext>
            </a:extLst>
          </p:cNvPr>
          <p:cNvSpPr/>
          <p:nvPr/>
        </p:nvSpPr>
        <p:spPr>
          <a:xfrm>
            <a:off x="6518787" y="1666240"/>
            <a:ext cx="5563834" cy="496824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706AB4A-0E77-62A4-56BA-D6309EC86C8F}"/>
              </a:ext>
            </a:extLst>
          </p:cNvPr>
          <p:cNvSpPr/>
          <p:nvPr/>
        </p:nvSpPr>
        <p:spPr>
          <a:xfrm>
            <a:off x="276528" y="1971040"/>
            <a:ext cx="5907963" cy="451104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 descr="Screenshot (2).png"/>
          <p:cNvPicPr>
            <a:picLocks noChangeAspect="1"/>
          </p:cNvPicPr>
          <p:nvPr/>
        </p:nvPicPr>
        <p:blipFill>
          <a:blip r:embed="rId4" cstate="print"/>
          <a:srcRect l="68121" t="263" b="41617"/>
          <a:stretch>
            <a:fillRect/>
          </a:stretch>
        </p:blipFill>
        <p:spPr>
          <a:xfrm>
            <a:off x="6618513" y="4162697"/>
            <a:ext cx="5434149" cy="238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3840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9E80">
            <a:alpha val="9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7184EF76-39FE-8F8E-78D5-8C363D1F9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849B9E-4A3A-A859-2C10-358886BD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45" y="323756"/>
            <a:ext cx="11079736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Modelling in </a:t>
            </a:r>
            <a:r>
              <a:rPr lang="en-US" sz="5400" b="1" dirty="0">
                <a:solidFill>
                  <a:srgbClr val="FFFF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Bi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B8BF3DF8-0E43-00E9-771D-E74866EB918A}"/>
              </a:ext>
            </a:extLst>
          </p:cNvPr>
          <p:cNvSpPr txBox="1">
            <a:spLocks/>
          </p:cNvSpPr>
          <p:nvPr/>
        </p:nvSpPr>
        <p:spPr>
          <a:xfrm>
            <a:off x="176745" y="2162467"/>
            <a:ext cx="5250661" cy="4119172"/>
          </a:xfrm>
          <a:prstGeom prst="rect">
            <a:avLst/>
          </a:prstGeom>
          <a:solidFill>
            <a:srgbClr val="8B8135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Designed relationships between order, customer, location and product tables.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Established one-to-many relationships for seamless data flow.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Ensured proper key constraints for accurate aggregation and filtering.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9456320-137C-0AC1-04BF-27506DD72DE6}"/>
              </a:ext>
            </a:extLst>
          </p:cNvPr>
          <p:cNvSpPr txBox="1">
            <a:spLocks/>
          </p:cNvSpPr>
          <p:nvPr/>
        </p:nvSpPr>
        <p:spPr>
          <a:xfrm>
            <a:off x="5609301" y="1179871"/>
            <a:ext cx="4982497" cy="550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26E14CC-C4EF-740F-12F7-07E1CE290313}"/>
              </a:ext>
            </a:extLst>
          </p:cNvPr>
          <p:cNvSpPr/>
          <p:nvPr/>
        </p:nvSpPr>
        <p:spPr>
          <a:xfrm>
            <a:off x="5609300" y="2118851"/>
            <a:ext cx="6405953" cy="4193459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EA9D161-1B58-88AF-1E3C-E0C85238B3D3}"/>
              </a:ext>
            </a:extLst>
          </p:cNvPr>
          <p:cNvSpPr/>
          <p:nvPr/>
        </p:nvSpPr>
        <p:spPr>
          <a:xfrm>
            <a:off x="176743" y="2162467"/>
            <a:ext cx="5250660" cy="411917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CBCB0AAB-7A55-A775-4C21-0BD37C13A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09301" y="2140692"/>
            <a:ext cx="6405954" cy="4140947"/>
          </a:xfrm>
        </p:spPr>
      </p:pic>
    </p:spTree>
    <p:extLst>
      <p:ext uri="{BB962C8B-B14F-4D97-AF65-F5344CB8AC3E}">
        <p14:creationId xmlns:p14="http://schemas.microsoft.com/office/powerpoint/2010/main" xmlns="" val="2630620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9E80">
            <a:alpha val="9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086E2361-F89A-DBDD-5ABA-E8870F002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DB1F7F-3055-C15E-C55B-96C70A3FD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6453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dirty="0">
                <a:solidFill>
                  <a:srgbClr val="C000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</a:t>
            </a:r>
            <a:r>
              <a:rPr lang="en-US" sz="5400" b="1" dirty="0">
                <a:solidFill>
                  <a:srgbClr val="FFFF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6187E97-C6CF-0E32-8A39-64F5800C97AD}"/>
              </a:ext>
            </a:extLst>
          </p:cNvPr>
          <p:cNvSpPr txBox="1">
            <a:spLocks/>
          </p:cNvSpPr>
          <p:nvPr/>
        </p:nvSpPr>
        <p:spPr>
          <a:xfrm>
            <a:off x="152164" y="1475453"/>
            <a:ext cx="5857804" cy="4351338"/>
          </a:xfrm>
          <a:prstGeom prst="rect">
            <a:avLst/>
          </a:prstGeom>
          <a:solidFill>
            <a:srgbClr val="8B8135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Visualizations Created: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Gauge meter to display total discount price.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Pie chart for order payment based on shipment.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 graph to track inventory levels over time.</a:t>
            </a:r>
          </a:p>
          <a:p>
            <a:pPr marL="0"/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Derived: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Identified peak sales months and popular product categories.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Gained insights into customer demographics and preferences.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Highlighted underperforming inventory items for better stock management.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00F32EC-2020-535B-3B21-E03BF44B6156}"/>
              </a:ext>
            </a:extLst>
          </p:cNvPr>
          <p:cNvSpPr/>
          <p:nvPr/>
        </p:nvSpPr>
        <p:spPr>
          <a:xfrm>
            <a:off x="6236898" y="1475453"/>
            <a:ext cx="5857802" cy="435133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71C5632-1176-F484-4180-302923767970}"/>
              </a:ext>
            </a:extLst>
          </p:cNvPr>
          <p:cNvSpPr/>
          <p:nvPr/>
        </p:nvSpPr>
        <p:spPr>
          <a:xfrm>
            <a:off x="152164" y="1482663"/>
            <a:ext cx="5857802" cy="43441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 descr="Screenshot 2024-11-30 09435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7589" y="1515291"/>
            <a:ext cx="5773783" cy="420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1138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9E80">
            <a:alpha val="9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20629790-9B2B-464A-6FD8-6988898F6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F3166D-6F64-E5A6-2CD9-EC9C0F0E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40"/>
            <a:ext cx="11018520" cy="9190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Dax</a:t>
            </a:r>
            <a:r>
              <a:rPr lang="en-US" sz="5400" b="1" dirty="0">
                <a:solidFill>
                  <a:srgbClr val="FF00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400" b="1" dirty="0">
                <a:solidFill>
                  <a:srgbClr val="FFFF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FBED7383-CC24-EB0F-7C5F-6700E5158290}"/>
              </a:ext>
            </a:extLst>
          </p:cNvPr>
          <p:cNvSpPr txBox="1">
            <a:spLocks/>
          </p:cNvSpPr>
          <p:nvPr/>
        </p:nvSpPr>
        <p:spPr>
          <a:xfrm>
            <a:off x="328347" y="1807152"/>
            <a:ext cx="5544134" cy="3576662"/>
          </a:xfrm>
          <a:prstGeom prst="rect">
            <a:avLst/>
          </a:prstGeom>
          <a:solidFill>
            <a:srgbClr val="8B8135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22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Calculated Selling Price (SP) as the difference between MRP and Discount Price.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Summed up the Total Profit from the Product 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Calculated Total Order Value by multiplying the Selling Price with the Total Order quantity.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A32D79-53A6-706A-C9EF-17E6D763B712}"/>
              </a:ext>
            </a:extLst>
          </p:cNvPr>
          <p:cNvSpPr/>
          <p:nvPr/>
        </p:nvSpPr>
        <p:spPr>
          <a:xfrm>
            <a:off x="6003372" y="945004"/>
            <a:ext cx="5886727" cy="162184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6FF9B75-5BD4-D655-49DE-7ED3A39C9C99}"/>
              </a:ext>
            </a:extLst>
          </p:cNvPr>
          <p:cNvSpPr/>
          <p:nvPr/>
        </p:nvSpPr>
        <p:spPr>
          <a:xfrm>
            <a:off x="328346" y="1787212"/>
            <a:ext cx="5544133" cy="357666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A9A75C78-7987-1774-212B-587AD97BF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20794" y="1001486"/>
            <a:ext cx="5822864" cy="155012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CA32D79-53A6-706A-C9EF-17E6D763B712}"/>
              </a:ext>
            </a:extLst>
          </p:cNvPr>
          <p:cNvSpPr/>
          <p:nvPr/>
        </p:nvSpPr>
        <p:spPr>
          <a:xfrm>
            <a:off x="6042560" y="2943621"/>
            <a:ext cx="5886727" cy="162184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CA32D79-53A6-706A-C9EF-17E6D763B712}"/>
              </a:ext>
            </a:extLst>
          </p:cNvPr>
          <p:cNvSpPr/>
          <p:nvPr/>
        </p:nvSpPr>
        <p:spPr>
          <a:xfrm>
            <a:off x="6007726" y="4894340"/>
            <a:ext cx="5886727" cy="162184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 descr="Screenshot 2024-11-30 094511.png"/>
          <p:cNvPicPr>
            <a:picLocks noChangeAspect="1"/>
          </p:cNvPicPr>
          <p:nvPr/>
        </p:nvPicPr>
        <p:blipFill>
          <a:blip r:embed="rId3" cstate="print"/>
          <a:srcRect l="8617" r="9963" b="39101"/>
          <a:stretch>
            <a:fillRect/>
          </a:stretch>
        </p:blipFill>
        <p:spPr>
          <a:xfrm>
            <a:off x="6087291" y="3050044"/>
            <a:ext cx="5765074" cy="1478413"/>
          </a:xfrm>
          <a:prstGeom prst="rect">
            <a:avLst/>
          </a:prstGeom>
        </p:spPr>
      </p:pic>
      <p:pic>
        <p:nvPicPr>
          <p:cNvPr id="11" name="Picture 10" descr="Screenshot 2024-11-30 094544.png"/>
          <p:cNvPicPr>
            <a:picLocks noChangeAspect="1"/>
          </p:cNvPicPr>
          <p:nvPr/>
        </p:nvPicPr>
        <p:blipFill>
          <a:blip r:embed="rId4" cstate="print"/>
          <a:srcRect r="19281" b="35108"/>
          <a:stretch>
            <a:fillRect/>
          </a:stretch>
        </p:blipFill>
        <p:spPr>
          <a:xfrm>
            <a:off x="6096000" y="4937760"/>
            <a:ext cx="5738948" cy="154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3348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9E80">
            <a:alpha val="9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792B5461-B6B0-4451-5FB0-1B6A51365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685449-DC16-2EDD-6A78-EED0DB1C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40"/>
            <a:ext cx="11018520" cy="9190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Bi </a:t>
            </a:r>
            <a:r>
              <a:rPr lang="en-US" sz="5400" b="1" dirty="0">
                <a:solidFill>
                  <a:srgbClr val="FFFF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BA9C4856-B17C-7D98-E3F8-EDA50F156820}"/>
              </a:ext>
            </a:extLst>
          </p:cNvPr>
          <p:cNvSpPr txBox="1">
            <a:spLocks/>
          </p:cNvSpPr>
          <p:nvPr/>
        </p:nvSpPr>
        <p:spPr>
          <a:xfrm>
            <a:off x="328347" y="1702020"/>
            <a:ext cx="5544134" cy="3576661"/>
          </a:xfrm>
          <a:prstGeom prst="rect">
            <a:avLst/>
          </a:prstGeom>
          <a:solidFill>
            <a:srgbClr val="8B8135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22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Performance: Year-over-year trends, best-selling products, and revenue distribution.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Insights: Regional preferences and purchase behavior.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Operational Metrics: Inventory turnover and shipment efficiency.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00A06C1-FAA4-66F5-D992-ED8E1FA1ED76}"/>
              </a:ext>
            </a:extLst>
          </p:cNvPr>
          <p:cNvSpPr txBox="1">
            <a:spLocks/>
          </p:cNvSpPr>
          <p:nvPr/>
        </p:nvSpPr>
        <p:spPr>
          <a:xfrm>
            <a:off x="5609301" y="1179871"/>
            <a:ext cx="4982497" cy="550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98C0EC9-E1A4-6E2B-862D-5E078D9303EC}"/>
              </a:ext>
            </a:extLst>
          </p:cNvPr>
          <p:cNvSpPr/>
          <p:nvPr/>
        </p:nvSpPr>
        <p:spPr>
          <a:xfrm>
            <a:off x="328347" y="1702020"/>
            <a:ext cx="5544134" cy="3576661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0EFD50C-85E6-B15A-E20F-51BA2ACD269F}"/>
              </a:ext>
            </a:extLst>
          </p:cNvPr>
          <p:cNvSpPr/>
          <p:nvPr/>
        </p:nvSpPr>
        <p:spPr>
          <a:xfrm>
            <a:off x="6081753" y="1640344"/>
            <a:ext cx="5857802" cy="361605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 descr="Screenshot 2024-11-29 1500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30834" y="1715588"/>
            <a:ext cx="5730239" cy="349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0817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9E80">
            <a:alpha val="9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50E8B1C3-D939-2E06-CA6F-683F562A0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5AFAC8-5134-516E-739E-B77EC1CA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40"/>
            <a:ext cx="11018520" cy="9190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 and </a:t>
            </a:r>
            <a:r>
              <a:rPr lang="en-US" sz="5400" b="1" dirty="0">
                <a:solidFill>
                  <a:srgbClr val="FFFF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FDB344EE-E71C-9326-749E-E04CCADB4057}"/>
              </a:ext>
            </a:extLst>
          </p:cNvPr>
          <p:cNvSpPr txBox="1">
            <a:spLocks/>
          </p:cNvSpPr>
          <p:nvPr/>
        </p:nvSpPr>
        <p:spPr>
          <a:xfrm>
            <a:off x="328347" y="1702020"/>
            <a:ext cx="6042956" cy="4285825"/>
          </a:xfrm>
          <a:prstGeom prst="rect">
            <a:avLst/>
          </a:prstGeom>
          <a:solidFill>
            <a:srgbClr val="8B8135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22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 Faced: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large datasets with inconsistent formatting and missing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Establishing relationships between multiple tables with complex structures.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Writing and optimizing DAX queries for accurate calculations and metrics.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Designing visuals to balance aesthetics and clarity.</a:t>
            </a:r>
          </a:p>
        </p:txBody>
      </p:sp>
      <p:pic>
        <p:nvPicPr>
          <p:cNvPr id="7" name="Picture 6" descr="A person in a suit holding a shield and a sword&#10;&#10;Description automatically generated">
            <a:extLst>
              <a:ext uri="{FF2B5EF4-FFF2-40B4-BE49-F238E27FC236}">
                <a16:creationId xmlns:a16="http://schemas.microsoft.com/office/drawing/2014/main" xmlns="" id="{99C5C84C-4D8E-825D-62CD-33E22A3BA6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29068" y="1687978"/>
            <a:ext cx="4896465" cy="42040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E995DAE-FE52-7E6D-934B-CC84B33D059A}"/>
              </a:ext>
            </a:extLst>
          </p:cNvPr>
          <p:cNvSpPr/>
          <p:nvPr/>
        </p:nvSpPr>
        <p:spPr>
          <a:xfrm>
            <a:off x="7003023" y="1702020"/>
            <a:ext cx="4922509" cy="421225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F830D3C-FEEE-FCC4-7900-50CDD84A7EE5}"/>
              </a:ext>
            </a:extLst>
          </p:cNvPr>
          <p:cNvSpPr/>
          <p:nvPr/>
        </p:nvSpPr>
        <p:spPr>
          <a:xfrm>
            <a:off x="328346" y="1692894"/>
            <a:ext cx="6042955" cy="4285825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16845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fessional Company Report by Slidesgo">
  <a:themeElements>
    <a:clrScheme name="Simple Light">
      <a:dk1>
        <a:srgbClr val="37B978"/>
      </a:dk1>
      <a:lt1>
        <a:srgbClr val="FFFFFF"/>
      </a:lt1>
      <a:dk2>
        <a:srgbClr val="FFFFFF"/>
      </a:dk2>
      <a:lt2>
        <a:srgbClr val="BAD66A"/>
      </a:lt2>
      <a:accent1>
        <a:srgbClr val="37B978"/>
      </a:accent1>
      <a:accent2>
        <a:srgbClr val="BAD66A"/>
      </a:accent2>
      <a:accent3>
        <a:srgbClr val="37B978"/>
      </a:accent3>
      <a:accent4>
        <a:srgbClr val="BAD66A"/>
      </a:accent4>
      <a:accent5>
        <a:srgbClr val="37B978"/>
      </a:accent5>
      <a:accent6>
        <a:srgbClr val="BAD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rofessional Company Report by Slidesgo">
  <a:themeElements>
    <a:clrScheme name="Simple Light">
      <a:dk1>
        <a:srgbClr val="FE522F"/>
      </a:dk1>
      <a:lt1>
        <a:srgbClr val="FFFFFF"/>
      </a:lt1>
      <a:dk2>
        <a:srgbClr val="FFFFFF"/>
      </a:dk2>
      <a:lt2>
        <a:srgbClr val="FE927C"/>
      </a:lt2>
      <a:accent1>
        <a:srgbClr val="FE522F"/>
      </a:accent1>
      <a:accent2>
        <a:srgbClr val="FE927C"/>
      </a:accent2>
      <a:accent3>
        <a:srgbClr val="FE522F"/>
      </a:accent3>
      <a:accent4>
        <a:srgbClr val="FE927C"/>
      </a:accent4>
      <a:accent5>
        <a:srgbClr val="FE522F"/>
      </a:accent5>
      <a:accent6>
        <a:srgbClr val="FE927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Professional Company Report Green variant</Template>
  <TotalTime>500</TotalTime>
  <Words>362</Words>
  <Application>Microsoft Office PowerPoint</Application>
  <PresentationFormat>Custom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Professional Company Report by Slidesgo</vt:lpstr>
      <vt:lpstr>Slidesgo Final Pages</vt:lpstr>
      <vt:lpstr>1_Professional Company Report by Slidesgo</vt:lpstr>
      <vt:lpstr>1_Slidesgo Final Pages</vt:lpstr>
      <vt:lpstr>Depth</vt:lpstr>
      <vt:lpstr>D  MART  DATA  ANALYSIS  USING  POWER BI </vt:lpstr>
      <vt:lpstr>Slide 2</vt:lpstr>
      <vt:lpstr>Introduction and Objectives</vt:lpstr>
      <vt:lpstr>Data collection and preparation</vt:lpstr>
      <vt:lpstr>Data Modelling in Power Bi</vt:lpstr>
      <vt:lpstr>Creating Visuals</vt:lpstr>
      <vt:lpstr>Dax Queries</vt:lpstr>
      <vt:lpstr>Power Bi Report</vt:lpstr>
      <vt:lpstr>Challenges and Learnings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  MART  DATA  ANALYSIS  USING  POWER BI</dc:title>
  <dc:creator>theo savio m j</dc:creator>
  <cp:lastModifiedBy>ex1</cp:lastModifiedBy>
  <cp:revision>8</cp:revision>
  <dcterms:created xsi:type="dcterms:W3CDTF">2024-11-28T08:49:56Z</dcterms:created>
  <dcterms:modified xsi:type="dcterms:W3CDTF">2024-11-30T04:20:18Z</dcterms:modified>
</cp:coreProperties>
</file>