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ELEE 432 Project 1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StangeBye</a:t>
            </a:r>
            <a:r>
              <a:rPr lang="en-US" dirty="0" smtClean="0"/>
              <a:t> and Stephen Lehman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581508" cy="1639886"/>
          </a:xfrm>
        </p:spPr>
        <p:txBody>
          <a:bodyPr/>
          <a:lstStyle/>
          <a:p>
            <a:r>
              <a:rPr lang="en-US" dirty="0" smtClean="0"/>
              <a:t>Band-Limited, No distortion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571910" y="1214438"/>
            <a:ext cx="3876301" cy="671407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5"/>
            <a:ext cx="3581510" cy="39560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First 5 channels functionally identical to ideal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Next 5 significantly worse and get worse as turbidity increases</a:t>
            </a:r>
            <a:endParaRPr lang="en-US" sz="2000" dirty="0"/>
          </a:p>
        </p:txBody>
      </p:sp>
      <p:pic>
        <p:nvPicPr>
          <p:cNvPr id="6" name="Picture 5" descr="C:\Users\LehmanSC1\AppData\Local\Microsoft\Windows\INetCache\Content.Word\PT1and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04" y="609600"/>
            <a:ext cx="7242594" cy="5595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9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789361" cy="1639886"/>
          </a:xfrm>
        </p:spPr>
        <p:txBody>
          <a:bodyPr/>
          <a:lstStyle/>
          <a:p>
            <a:r>
              <a:rPr lang="en-US" dirty="0" smtClean="0"/>
              <a:t>Band-Limited, with distortion, no equalizer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3789364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channels roughly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0.5 BER means basically 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Without an equalizer, no data can be sent</a:t>
            </a:r>
            <a:endParaRPr lang="en-US" sz="2000" dirty="0"/>
          </a:p>
        </p:txBody>
      </p:sp>
      <p:pic>
        <p:nvPicPr>
          <p:cNvPr id="2050" name="Picture 2" descr="p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609600"/>
            <a:ext cx="69136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4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526894" cy="1639886"/>
          </a:xfrm>
        </p:spPr>
        <p:txBody>
          <a:bodyPr/>
          <a:lstStyle/>
          <a:p>
            <a:r>
              <a:rPr lang="en-US" dirty="0"/>
              <a:t>Band-Limited, with distortion, </a:t>
            </a:r>
            <a:r>
              <a:rPr lang="en-US" dirty="0" smtClean="0"/>
              <a:t>With </a:t>
            </a:r>
            <a:r>
              <a:rPr lang="en-US" dirty="0"/>
              <a:t>equalizer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526897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First 3 channels work so well, they don’t show up on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Next channel works better than without distortion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channels work worse than without distortion due </a:t>
            </a:r>
            <a:r>
              <a:rPr lang="en-US" sz="2000" smtClean="0"/>
              <a:t>to band-limiting</a:t>
            </a:r>
            <a:endParaRPr lang="en-US" sz="2000" dirty="0"/>
          </a:p>
        </p:txBody>
      </p:sp>
      <p:pic>
        <p:nvPicPr>
          <p:cNvPr id="3074" name="Picture 2" descr="p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07" y="609600"/>
            <a:ext cx="6922559" cy="518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2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96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ELEE 432 Project 1 report</vt:lpstr>
      <vt:lpstr>Band-Limited, No distortion</vt:lpstr>
      <vt:lpstr>Band-Limited, with distortion, no equalizer</vt:lpstr>
      <vt:lpstr>Band-Limited, with distortion, With equalizer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ELEE 432 Project 1 report</dc:title>
  <dc:creator>Lehman, Stephen C.</dc:creator>
  <cp:lastModifiedBy>Lehman, Stephen C.</cp:lastModifiedBy>
  <cp:revision>3</cp:revision>
  <dcterms:created xsi:type="dcterms:W3CDTF">2020-03-31T02:20:08Z</dcterms:created>
  <dcterms:modified xsi:type="dcterms:W3CDTF">2020-03-31T02:59:24Z</dcterms:modified>
</cp:coreProperties>
</file>