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b104449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b104449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b13d33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b13d33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b1044490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b1044490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b10444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b10444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b1044490_0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bb1044490_0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b104449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b104449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b1044490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b1044490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b1044490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b1044490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b1044490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b1044490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b1044490_0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b1044490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b1044490_0_1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b1044490_0_1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b1044490_0_1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b1044490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b13d3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b13d3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Ryan Binley 100220465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Rekha Sihota 100068192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Abdul Rehman 100327994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Brian Nadjiwon 100251108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Recovery Using PhotoRec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16650"/>
            <a:ext cx="59436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location information from Image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Used the website ExifInfo.org to extract metadata from image.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Image that is uploaded to the ExitInfo.org website and metadata is extracted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Contains information about the image, such as color, resolution and image type.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Contains information about the camera settings such the camera type, ISO, ISO setting, exposure length and lens settings.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When the image is taken is taken with a cellular phone that is GPS capable, the location of where the picture was taken is also stored in metadata of the image.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Identified possible signs of steganographic use, including presence of related software on suspect machine, contextual clues, and file headers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Extracted hidden files using Binwalk and Steghide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Found evidence of deletion or obscuring of file existence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Recovered using Testdisk and Photorec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Extracted Exif data and determined location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Investigation of a suspected exchange ring dealing in illicit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Suspects used steganography, file deletion and manipulation to hide evidence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Required use of steganalysis, file recovery, and exif analysis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 Evidence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342675" cy="16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5175"/>
            <a:ext cx="54578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 Tools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Binwalk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Sleuthkit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Steghide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Testdisk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Photorec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Files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4343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575475"/>
            <a:ext cx="53244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Steganography - Installed Programs and Recent Commands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77000"/>
            <a:ext cx="3890049" cy="18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459575"/>
            <a:ext cx="59436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Steganography - File Headers and Signatures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7054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281925"/>
            <a:ext cx="59436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205850"/>
            <a:ext cx="59436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Steganography - Extracting Hidden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80120"/>
            <a:ext cx="3416150" cy="1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341575"/>
            <a:ext cx="4253625" cy="6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Directories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1637125"/>
            <a:ext cx="5943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042725"/>
            <a:ext cx="5943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