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636323" y="2156176"/>
            <a:ext cx="2018805" cy="20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70119" y="534390"/>
            <a:ext cx="5617029" cy="571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5"/>
          <p:cNvSpPr/>
          <p:nvPr/>
        </p:nvSpPr>
        <p:spPr>
          <a:xfrm>
            <a:off x="368135" y="3277590"/>
            <a:ext cx="3111335" cy="25650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10639" y="914400"/>
            <a:ext cx="2826327" cy="34794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6"/>
          <p:cNvSpPr/>
          <p:nvPr/>
        </p:nvSpPr>
        <p:spPr>
          <a:xfrm>
            <a:off x="-660926" y="819397"/>
            <a:ext cx="4235399" cy="2636787"/>
          </a:xfrm>
          <a:custGeom>
            <a:avLst/>
            <a:gdLst>
              <a:gd name="connsiteX0" fmla="*/ 2929113 w 4235399"/>
              <a:gd name="connsiteY0" fmla="*/ 0 h 2636787"/>
              <a:gd name="connsiteX1" fmla="*/ 2180968 w 4235399"/>
              <a:gd name="connsiteY1" fmla="*/ 605642 h 2636787"/>
              <a:gd name="connsiteX2" fmla="*/ 637175 w 4235399"/>
              <a:gd name="connsiteY2" fmla="*/ 1876302 h 2636787"/>
              <a:gd name="connsiteX3" fmla="*/ 209664 w 4235399"/>
              <a:gd name="connsiteY3" fmla="*/ 2386941 h 2636787"/>
              <a:gd name="connsiteX4" fmla="*/ 102786 w 4235399"/>
              <a:gd name="connsiteY4" fmla="*/ 2624447 h 2636787"/>
              <a:gd name="connsiteX5" fmla="*/ 2192843 w 4235399"/>
              <a:gd name="connsiteY5" fmla="*/ 1341912 h 2636787"/>
              <a:gd name="connsiteX6" fmla="*/ 3356625 w 4235399"/>
              <a:gd name="connsiteY6" fmla="*/ 807522 h 2636787"/>
              <a:gd name="connsiteX7" fmla="*/ 3926640 w 4235399"/>
              <a:gd name="connsiteY7" fmla="*/ 510639 h 2636787"/>
              <a:gd name="connsiteX8" fmla="*/ 4081020 w 4235399"/>
              <a:gd name="connsiteY8" fmla="*/ 415637 h 2636787"/>
              <a:gd name="connsiteX9" fmla="*/ 4235399 w 4235399"/>
              <a:gd name="connsiteY9" fmla="*/ 356260 h 2636787"/>
              <a:gd name="connsiteX10" fmla="*/ 4104770 w 4235399"/>
              <a:gd name="connsiteY10" fmla="*/ 546265 h 2636787"/>
              <a:gd name="connsiteX11" fmla="*/ 3784136 w 4235399"/>
              <a:gd name="connsiteY11" fmla="*/ 950026 h 263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35399" h="2636787">
                <a:moveTo>
                  <a:pt x="2929113" y="0"/>
                </a:moveTo>
                <a:cubicBezTo>
                  <a:pt x="2790644" y="369252"/>
                  <a:pt x="2923092" y="69664"/>
                  <a:pt x="2180968" y="605642"/>
                </a:cubicBezTo>
                <a:cubicBezTo>
                  <a:pt x="1444734" y="1137367"/>
                  <a:pt x="1286778" y="1213707"/>
                  <a:pt x="637175" y="1876302"/>
                </a:cubicBezTo>
                <a:cubicBezTo>
                  <a:pt x="481766" y="2034819"/>
                  <a:pt x="344200" y="2210363"/>
                  <a:pt x="209664" y="2386941"/>
                </a:cubicBezTo>
                <a:cubicBezTo>
                  <a:pt x="2694" y="2658587"/>
                  <a:pt x="-83798" y="2651101"/>
                  <a:pt x="102786" y="2624447"/>
                </a:cubicBezTo>
                <a:cubicBezTo>
                  <a:pt x="846259" y="2111346"/>
                  <a:pt x="1335214" y="1735721"/>
                  <a:pt x="2192843" y="1341912"/>
                </a:cubicBezTo>
                <a:cubicBezTo>
                  <a:pt x="2580770" y="1163782"/>
                  <a:pt x="2978028" y="1004708"/>
                  <a:pt x="3356625" y="807522"/>
                </a:cubicBezTo>
                <a:cubicBezTo>
                  <a:pt x="3546630" y="708561"/>
                  <a:pt x="3744187" y="622916"/>
                  <a:pt x="3926640" y="510639"/>
                </a:cubicBezTo>
                <a:cubicBezTo>
                  <a:pt x="3978100" y="478972"/>
                  <a:pt x="4027450" y="443587"/>
                  <a:pt x="4081020" y="415637"/>
                </a:cubicBezTo>
                <a:cubicBezTo>
                  <a:pt x="4127162" y="391563"/>
                  <a:pt x="4184059" y="373373"/>
                  <a:pt x="4235399" y="356260"/>
                </a:cubicBezTo>
                <a:cubicBezTo>
                  <a:pt x="4191856" y="419595"/>
                  <a:pt x="4151276" y="485073"/>
                  <a:pt x="4104770" y="546265"/>
                </a:cubicBezTo>
                <a:cubicBezTo>
                  <a:pt x="4000779" y="683095"/>
                  <a:pt x="3784136" y="950026"/>
                  <a:pt x="3784136" y="950026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30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</cp:revision>
  <dcterms:created xsi:type="dcterms:W3CDTF">2017-04-23T09:22:56Z</dcterms:created>
  <dcterms:modified xsi:type="dcterms:W3CDTF">2017-04-23T10:06:58Z</dcterms:modified>
</cp:coreProperties>
</file>