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21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58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57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5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3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3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24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73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86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63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08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743200" y="1615044"/>
            <a:ext cx="2018805" cy="207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370119" y="534390"/>
            <a:ext cx="5617029" cy="571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5"/>
          <p:cNvSpPr/>
          <p:nvPr/>
        </p:nvSpPr>
        <p:spPr>
          <a:xfrm>
            <a:off x="368135" y="3277590"/>
            <a:ext cx="3111335" cy="25650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9309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3</cp:revision>
  <dcterms:created xsi:type="dcterms:W3CDTF">2017-04-23T09:22:56Z</dcterms:created>
  <dcterms:modified xsi:type="dcterms:W3CDTF">2017-04-23T09:41:58Z</dcterms:modified>
</cp:coreProperties>
</file>