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1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58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57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3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3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4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7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86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63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08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743200" y="1615044"/>
            <a:ext cx="2018805" cy="207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370119" y="534390"/>
            <a:ext cx="5617029" cy="571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5"/>
          <p:cNvSpPr/>
          <p:nvPr/>
        </p:nvSpPr>
        <p:spPr>
          <a:xfrm>
            <a:off x="368135" y="3277590"/>
            <a:ext cx="3111335" cy="25650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10639" y="914400"/>
            <a:ext cx="2826327" cy="34794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309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4</cp:revision>
  <dcterms:created xsi:type="dcterms:W3CDTF">2017-04-23T09:22:56Z</dcterms:created>
  <dcterms:modified xsi:type="dcterms:W3CDTF">2017-04-23T09:47:58Z</dcterms:modified>
</cp:coreProperties>
</file>