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33F3-F253-2649-80F1-E037DD4AF59B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0992-354D-BD44-9EC8-265228CA5E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33F3-F253-2649-80F1-E037DD4AF59B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0992-354D-BD44-9EC8-265228CA5E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21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33F3-F253-2649-80F1-E037DD4AF59B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0992-354D-BD44-9EC8-265228CA5E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58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33F3-F253-2649-80F1-E037DD4AF59B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0992-354D-BD44-9EC8-265228CA5E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57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33F3-F253-2649-80F1-E037DD4AF59B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0992-354D-BD44-9EC8-265228CA5E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5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33F3-F253-2649-80F1-E037DD4AF59B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0992-354D-BD44-9EC8-265228CA5E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53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33F3-F253-2649-80F1-E037DD4AF59B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0992-354D-BD44-9EC8-265228CA5E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3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33F3-F253-2649-80F1-E037DD4AF59B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0992-354D-BD44-9EC8-265228CA5E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24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33F3-F253-2649-80F1-E037DD4AF59B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0992-354D-BD44-9EC8-265228CA5E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73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33F3-F253-2649-80F1-E037DD4AF59B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0992-354D-BD44-9EC8-265228CA5E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86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33F3-F253-2649-80F1-E037DD4AF59B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0992-354D-BD44-9EC8-265228CA5E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63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C33F3-F253-2649-80F1-E037DD4AF59B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B0992-354D-BD44-9EC8-265228CA5E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08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2743200" y="1615044"/>
            <a:ext cx="2018805" cy="2078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370119" y="534390"/>
            <a:ext cx="5617029" cy="5712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9309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2</cp:revision>
  <dcterms:created xsi:type="dcterms:W3CDTF">2017-04-23T09:22:56Z</dcterms:created>
  <dcterms:modified xsi:type="dcterms:W3CDTF">2017-04-23T09:28:10Z</dcterms:modified>
</cp:coreProperties>
</file>