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3" r:id="rId2"/>
    <p:sldId id="318" r:id="rId3"/>
    <p:sldId id="314" r:id="rId4"/>
    <p:sldId id="319" r:id="rId5"/>
    <p:sldId id="315" r:id="rId6"/>
    <p:sldId id="320" r:id="rId7"/>
    <p:sldId id="316" r:id="rId8"/>
    <p:sldId id="321" r:id="rId9"/>
    <p:sldId id="317" r:id="rId10"/>
    <p:sldId id="326" r:id="rId11"/>
    <p:sldId id="322" r:id="rId12"/>
    <p:sldId id="327" r:id="rId13"/>
    <p:sldId id="323" r:id="rId14"/>
    <p:sldId id="328" r:id="rId15"/>
    <p:sldId id="324" r:id="rId16"/>
    <p:sldId id="329" r:id="rId17"/>
    <p:sldId id="325" r:id="rId18"/>
    <p:sldId id="333" r:id="rId19"/>
    <p:sldId id="33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FF0066"/>
    <a:srgbClr val="A010A3"/>
    <a:srgbClr val="003300"/>
    <a:srgbClr val="66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4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A37B6E8-5311-4DBE-B34D-CF662163F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EF3B-AF8E-45B4-BE71-3F93D81F0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17581-94B2-4AD7-8427-545C9D250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8561-C797-4741-BEEE-1FEED9D04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E8C0-B9BA-4652-8F07-BEB41C9EF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E5F7C-2BA8-4187-AF90-A2C3D3C45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3DF68-5551-419F-9391-922923618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3DFF-22AD-4165-B537-3B049B955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9745-C5B0-482D-8F44-98C31D8CA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8BA52-9905-432D-A3C0-9DF78FAB5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7146-3A44-4EA0-805E-EA3A98987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A5EEB-8F17-4D02-BE1D-62C639C10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A1FD4F0-CF44-40D5-9A32-1EB70BAC9E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56388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</a:rPr>
              <a:t>第</a:t>
            </a:r>
            <a:r>
              <a:rPr lang="en-US" altLang="ja-JP" sz="96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9600" b="1" dirty="0" smtClean="0">
                <a:solidFill>
                  <a:srgbClr val="FF0000"/>
                </a:solidFill>
              </a:rPr>
              <a:t>課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42" y="457200"/>
            <a:ext cx="6960358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国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QUỐC)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(ĐẤT NƯỚC)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コ</a:t>
            </a:r>
            <a:r>
              <a:rPr lang="ja-JP" altLang="en-US" sz="4000" dirty="0" smtClean="0">
                <a:solidFill>
                  <a:srgbClr val="FF0000"/>
                </a:solidFill>
              </a:rPr>
              <a:t>ク、ゴク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くに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743200" y="304800"/>
            <a:ext cx="4038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国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く</a:t>
            </a:r>
            <a:r>
              <a:rPr lang="ja-JP" altLang="en-US" sz="2800" dirty="0" smtClean="0">
                <a:ea typeface="MS PGothic" pitchFamily="34" charset="-128"/>
              </a:rPr>
              <a:t>に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quốc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gia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中国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ちゅうごく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Trung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quốc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韓国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かんこ</a:t>
            </a:r>
            <a:r>
              <a:rPr lang="ja-JP" altLang="en-US" sz="2800" dirty="0" smtClean="0">
                <a:ea typeface="MS PGothic" pitchFamily="34" charset="-128"/>
              </a:rPr>
              <a:t>く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Hàn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quốc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国語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こくご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quốc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ngữ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外国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がいこく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nước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ngoài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男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NAM)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(ĐÀN ÔNG)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 smtClean="0">
                <a:solidFill>
                  <a:srgbClr val="FF0000"/>
                </a:solidFill>
              </a:rPr>
              <a:t>ダ</a:t>
            </a:r>
            <a:r>
              <a:rPr lang="ja-JP" altLang="en-US" sz="4000" dirty="0" smtClean="0">
                <a:solidFill>
                  <a:srgbClr val="FF0000"/>
                </a:solidFill>
              </a:rPr>
              <a:t>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おとこ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667000" y="609600"/>
            <a:ext cx="5105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男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おと</a:t>
            </a:r>
            <a:r>
              <a:rPr lang="ja-JP" altLang="en-US" sz="2800" dirty="0" smtClean="0">
                <a:ea typeface="MS PGothic" pitchFamily="34" charset="-128"/>
              </a:rPr>
              <a:t>こ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đàn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ông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男の人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おとこのひ</a:t>
            </a:r>
            <a:r>
              <a:rPr lang="ja-JP" altLang="en-US" sz="2800" dirty="0" smtClean="0">
                <a:ea typeface="MS PGothic" pitchFamily="34" charset="-128"/>
              </a:rPr>
              <a:t>と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người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đàn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ông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男性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だんせい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nam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giới</a:t>
            </a:r>
            <a:endParaRPr lang="ja-JP" altLang="en-US" sz="2800" dirty="0" smtClean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0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女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NỮ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(PHỤ NỮ)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ジ</a:t>
            </a:r>
            <a:r>
              <a:rPr lang="ja-JP" altLang="en-US" sz="4000" dirty="0" smtClean="0">
                <a:solidFill>
                  <a:srgbClr val="FF0000"/>
                </a:solidFill>
              </a:rPr>
              <a:t>ョ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おんな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838200"/>
            <a:ext cx="5410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女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おん</a:t>
            </a:r>
            <a:r>
              <a:rPr lang="ja-JP" altLang="en-US" sz="2800" dirty="0" smtClean="0">
                <a:ea typeface="MS PGothic" pitchFamily="34" charset="-128"/>
              </a:rPr>
              <a:t>な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phụ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nữ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女の人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おんなのひ</a:t>
            </a:r>
            <a:r>
              <a:rPr lang="ja-JP" altLang="en-US" sz="2800" dirty="0" smtClean="0">
                <a:ea typeface="MS PGothic" pitchFamily="34" charset="-128"/>
              </a:rPr>
              <a:t>と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người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phụ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nữ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男女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だんじょ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nam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nữ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5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区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(CHIA RA, QUẬN)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ク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819400" y="609600"/>
            <a:ext cx="41148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区役所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くやくし</a:t>
            </a:r>
            <a:r>
              <a:rPr lang="ja-JP" altLang="en-US" sz="2800" dirty="0" smtClean="0">
                <a:ea typeface="MS PGothic" pitchFamily="34" charset="-128"/>
              </a:rPr>
              <a:t>ょ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ủy</a:t>
            </a:r>
            <a:r>
              <a:rPr lang="en-US" altLang="ja-JP" sz="2800" dirty="0" smtClean="0">
                <a:ea typeface="MS PGothic" pitchFamily="34" charset="-128"/>
              </a:rPr>
              <a:t> ban </a:t>
            </a:r>
            <a:r>
              <a:rPr lang="en-US" altLang="ja-JP" sz="2800" dirty="0" err="1" smtClean="0">
                <a:ea typeface="MS PGothic" pitchFamily="34" charset="-128"/>
              </a:rPr>
              <a:t>quận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一</a:t>
            </a: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いっく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quận</a:t>
            </a:r>
            <a:r>
              <a:rPr lang="en-US" altLang="ja-JP" sz="2800" dirty="0" smtClean="0">
                <a:ea typeface="MS PGothic" pitchFamily="34" charset="-128"/>
              </a:rPr>
              <a:t> 1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1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2766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市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(THÀNH PHỐ)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1391" y="3710485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572000"/>
            <a:ext cx="822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いち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609600"/>
            <a:ext cx="5410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市役所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しやくしょ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ủy</a:t>
            </a:r>
            <a:r>
              <a:rPr lang="en-US" altLang="ja-JP" sz="2800" dirty="0" smtClean="0">
                <a:ea typeface="MS PGothic" pitchFamily="34" charset="-128"/>
              </a:rPr>
              <a:t> ban </a:t>
            </a:r>
            <a:r>
              <a:rPr lang="en-US" altLang="ja-JP" sz="2800" dirty="0" err="1" smtClean="0">
                <a:ea typeface="MS PGothic" pitchFamily="34" charset="-128"/>
              </a:rPr>
              <a:t>thành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phố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都</a:t>
            </a: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</a:t>
            </a:r>
            <a:r>
              <a:rPr lang="ja-JP" altLang="en-US" sz="2800" dirty="0" smtClean="0">
                <a:ea typeface="MS PGothic" pitchFamily="34" charset="-128"/>
              </a:rPr>
              <a:t>とし：</a:t>
            </a:r>
            <a:r>
              <a:rPr lang="en-US" altLang="ja-JP" sz="2800" dirty="0" err="1" smtClean="0">
                <a:ea typeface="MS PGothic" pitchFamily="34" charset="-128"/>
              </a:rPr>
              <a:t>thành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phố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いち</a:t>
            </a:r>
            <a:r>
              <a:rPr lang="ja-JP" altLang="en-US" sz="2800" dirty="0" smtClean="0">
                <a:ea typeface="MS PGothic" pitchFamily="34" charset="-128"/>
              </a:rPr>
              <a:t>：</a:t>
            </a:r>
            <a:r>
              <a:rPr lang="en-US" altLang="ja-JP" sz="2800" dirty="0" err="1">
                <a:ea typeface="MS PGothic" pitchFamily="34" charset="-128"/>
              </a:rPr>
              <a:t>thành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phố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0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</a:rPr>
              <a:t>東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ĐÔNG 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135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トウ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81585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ひがし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810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東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ひがし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phía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đông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東京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とうきょう</a:t>
            </a:r>
            <a:r>
              <a:rPr lang="en-US" altLang="ja-JP" sz="2800" dirty="0" smtClean="0">
                <a:ea typeface="MS PGothic" pitchFamily="34" charset="-128"/>
              </a:rPr>
              <a:t>: Tokyo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東南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とうなん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Đông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nam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"/>
            <a:ext cx="7036558" cy="3505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京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KINH)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err="1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キョウ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みやこ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362200" y="533400"/>
            <a:ext cx="38862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京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みや</a:t>
            </a:r>
            <a:r>
              <a:rPr lang="ja-JP" altLang="en-US" sz="2800" dirty="0" smtClean="0">
                <a:ea typeface="MS PGothic" pitchFamily="34" charset="-128"/>
              </a:rPr>
              <a:t>こ：</a:t>
            </a:r>
            <a:r>
              <a:rPr lang="en-US" altLang="ja-JP" sz="2800" dirty="0" err="1" smtClean="0">
                <a:ea typeface="MS PGothic" pitchFamily="34" charset="-128"/>
              </a:rPr>
              <a:t>thủ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đô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京都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きょう</a:t>
            </a:r>
            <a:r>
              <a:rPr lang="ja-JP" altLang="en-US" sz="2800" dirty="0" smtClean="0">
                <a:ea typeface="MS PGothic" pitchFamily="34" charset="-128"/>
              </a:rPr>
              <a:t>と </a:t>
            </a:r>
            <a:r>
              <a:rPr lang="en-US" altLang="ja-JP" sz="2800" dirty="0" smtClean="0">
                <a:ea typeface="MS PGothic" pitchFamily="34" charset="-128"/>
              </a:rPr>
              <a:t>: Kyoto</a:t>
            </a:r>
            <a:endParaRPr lang="ja-JP" altLang="en-US" sz="2800" dirty="0" smtClean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228600"/>
            <a:ext cx="6705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DANH)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(TÊN)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メ</a:t>
            </a:r>
            <a:r>
              <a:rPr lang="ja-JP" altLang="en-US" sz="4000" dirty="0" smtClean="0">
                <a:solidFill>
                  <a:srgbClr val="FF0000"/>
                </a:solidFill>
              </a:rPr>
              <a:t>イ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な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90800" y="685800"/>
            <a:ext cx="480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名前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なま</a:t>
            </a:r>
            <a:r>
              <a:rPr lang="ja-JP" altLang="en-US" sz="2800" dirty="0" smtClean="0">
                <a:ea typeface="MS PGothic" pitchFamily="34" charset="-128"/>
              </a:rPr>
              <a:t>え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tên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有</a:t>
            </a: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名</a:t>
            </a:r>
            <a:endParaRPr lang="en-US" altLang="ja-JP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ja-JP" altLang="en-US" sz="2800" dirty="0" smtClean="0">
                <a:ea typeface="MS PGothic" pitchFamily="34" charset="-128"/>
              </a:rPr>
              <a:t>ゆうめい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nổi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tiếng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名人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め</a:t>
            </a:r>
            <a:r>
              <a:rPr lang="ja-JP" altLang="en-US" sz="2800" dirty="0" smtClean="0">
                <a:ea typeface="MS PGothic" pitchFamily="34" charset="-128"/>
              </a:rPr>
              <a:t>いじん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người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nổi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tiếng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名刺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めいし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danh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thiếp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3528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TIỀN)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(TRƯỚC)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ゼ</a:t>
            </a:r>
            <a:r>
              <a:rPr lang="ja-JP" altLang="en-US" sz="4000" dirty="0" smtClean="0">
                <a:solidFill>
                  <a:srgbClr val="FF0000"/>
                </a:solidFill>
              </a:rPr>
              <a:t>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5704" y="4656730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まえ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762000"/>
            <a:ext cx="6934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前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ま</a:t>
            </a:r>
            <a:r>
              <a:rPr lang="ja-JP" altLang="en-US" sz="2800" dirty="0" smtClean="0">
                <a:ea typeface="MS PGothic" pitchFamily="34" charset="-128"/>
              </a:rPr>
              <a:t>え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phía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trước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午前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ごぜ</a:t>
            </a:r>
            <a:r>
              <a:rPr lang="ja-JP" altLang="en-US" sz="2800" dirty="0" smtClean="0">
                <a:ea typeface="MS PGothic" pitchFamily="34" charset="-128"/>
              </a:rPr>
              <a:t>ん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giờ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sáng</a:t>
            </a:r>
            <a:r>
              <a:rPr lang="en-US" altLang="ja-JP" sz="2800" dirty="0" smtClean="0">
                <a:ea typeface="MS PGothic" pitchFamily="34" charset="-128"/>
              </a:rPr>
              <a:t> (AM)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前日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ぜんじつ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ngày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trước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164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nhultl</dc:creator>
  <cp:lastModifiedBy>ACER</cp:lastModifiedBy>
  <cp:revision>195</cp:revision>
  <dcterms:created xsi:type="dcterms:W3CDTF">2010-07-26T05:03:17Z</dcterms:created>
  <dcterms:modified xsi:type="dcterms:W3CDTF">2023-08-29T09:34:26Z</dcterms:modified>
</cp:coreProperties>
</file>