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3" r:id="rId2"/>
    <p:sldId id="318" r:id="rId3"/>
    <p:sldId id="314" r:id="rId4"/>
    <p:sldId id="319" r:id="rId5"/>
    <p:sldId id="315" r:id="rId6"/>
    <p:sldId id="320" r:id="rId7"/>
    <p:sldId id="316" r:id="rId8"/>
    <p:sldId id="321" r:id="rId9"/>
    <p:sldId id="317" r:id="rId10"/>
    <p:sldId id="326" r:id="rId11"/>
    <p:sldId id="322" r:id="rId12"/>
    <p:sldId id="327" r:id="rId13"/>
    <p:sldId id="323" r:id="rId14"/>
    <p:sldId id="328" r:id="rId15"/>
    <p:sldId id="324" r:id="rId16"/>
    <p:sldId id="329" r:id="rId17"/>
    <p:sldId id="331" r:id="rId18"/>
    <p:sldId id="332" r:id="rId19"/>
    <p:sldId id="333" r:id="rId20"/>
    <p:sldId id="330" r:id="rId21"/>
    <p:sldId id="334" r:id="rId22"/>
    <p:sldId id="335" r:id="rId23"/>
    <p:sldId id="336" r:id="rId24"/>
    <p:sldId id="337" r:id="rId25"/>
    <p:sldId id="33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FF0066"/>
    <a:srgbClr val="A010A3"/>
    <a:srgbClr val="003300"/>
    <a:srgbClr val="66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662" autoAdjust="0"/>
  </p:normalViewPr>
  <p:slideViewPr>
    <p:cSldViewPr>
      <p:cViewPr varScale="1">
        <p:scale>
          <a:sx n="153" d="100"/>
          <a:sy n="153" d="100"/>
        </p:scale>
        <p:origin x="1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A37B6E8-5311-4DBE-B34D-CF662163F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37B6E8-5311-4DBE-B34D-CF662163FC4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EF3B-AF8E-45B4-BE71-3F93D81F0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17581-94B2-4AD7-8427-545C9D250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8561-C797-4741-BEEE-1FEED9D04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E8C0-B9BA-4652-8F07-BEB41C9EF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E5F7C-2BA8-4187-AF90-A2C3D3C45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3DF68-5551-419F-9391-922923618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83DFF-22AD-4165-B537-3B049B955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9745-C5B0-482D-8F44-98C31D8CAA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8BA52-9905-432D-A3C0-9DF78FAB5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7146-3A44-4EA0-805E-EA3A98987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A5EEB-8F17-4D02-BE1D-62C639C10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A1FD4F0-CF44-40D5-9A32-1EB70BAC9E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8200"/>
            <a:ext cx="56388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第 </a:t>
            </a:r>
            <a:r>
              <a:rPr lang="en-US" altLang="ja-JP" sz="9600" b="1" dirty="0">
                <a:solidFill>
                  <a:srgbClr val="FF0000"/>
                </a:solidFill>
              </a:rPr>
              <a:t>5 </a:t>
            </a:r>
            <a:r>
              <a:rPr lang="ja-JP" altLang="en-US" sz="9600" b="1" dirty="0">
                <a:solidFill>
                  <a:srgbClr val="FF0000"/>
                </a:solidFill>
              </a:rPr>
              <a:t>課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642" y="457200"/>
            <a:ext cx="6960358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後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HẬU)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ゴ、コウ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あと、うし（ろ）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743200" y="304800"/>
            <a:ext cx="480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後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後ろ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後輩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後日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67056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見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KIẾN)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b="1" dirty="0">
                <a:solidFill>
                  <a:srgbClr val="FF0000"/>
                </a:solidFill>
              </a:rPr>
              <a:t>ケン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4476750"/>
            <a:ext cx="8610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dirty="0">
                <a:solidFill>
                  <a:srgbClr val="FF0000"/>
                </a:solidFill>
              </a:rPr>
              <a:t>み（る）、み（せる）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667000" y="609600"/>
            <a:ext cx="5181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見る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みる </a:t>
            </a:r>
            <a:r>
              <a:rPr lang="en-US" altLang="ja-JP" sz="2800" dirty="0" err="1">
                <a:ea typeface="MS PGothic" pitchFamily="34" charset="-128"/>
              </a:rPr>
              <a:t>nhìn</a:t>
            </a:r>
            <a:r>
              <a:rPr lang="en-US" altLang="ja-JP" sz="2800" dirty="0">
                <a:ea typeface="MS PGothic" pitchFamily="34" charset="-128"/>
              </a:rPr>
              <a:t>, </a:t>
            </a:r>
            <a:r>
              <a:rPr lang="en-US" altLang="ja-JP" sz="2800" dirty="0" err="1">
                <a:ea typeface="MS PGothic" pitchFamily="34" charset="-128"/>
              </a:rPr>
              <a:t>xem</a:t>
            </a:r>
            <a:endParaRPr lang="ja-JP" altLang="en-US" sz="280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見せる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みせる </a:t>
            </a:r>
            <a:r>
              <a:rPr lang="en-US" altLang="ja-JP" sz="2800" dirty="0" err="1">
                <a:ea typeface="MS PGothic" pitchFamily="34" charset="-128"/>
              </a:rPr>
              <a:t>cho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xem</a:t>
            </a:r>
            <a:endParaRPr lang="ja-JP" altLang="en-US" sz="280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見学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けんがく </a:t>
            </a:r>
            <a:r>
              <a:rPr lang="en-US" altLang="ja-JP" sz="2800" dirty="0" err="1">
                <a:ea typeface="MS PGothic" pitchFamily="34" charset="-128"/>
              </a:rPr>
              <a:t>tham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quan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học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hỏi</a:t>
            </a:r>
            <a:endParaRPr lang="ja-JP" altLang="en-US" sz="280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意見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いけん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ý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kiến</a:t>
            </a:r>
            <a:endParaRPr lang="ja-JP" altLang="en-US" sz="280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0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食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ショク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3322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た（べる）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762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食べる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たべる  </a:t>
            </a:r>
            <a:r>
              <a:rPr lang="en-US" altLang="ja-JP" sz="2800" dirty="0" err="1">
                <a:ea typeface="MS PGothic" pitchFamily="34" charset="-128"/>
              </a:rPr>
              <a:t>ăn</a:t>
            </a:r>
            <a:endParaRPr lang="ja-JP" altLang="en-US" sz="280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食べ物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たべもの  </a:t>
            </a:r>
            <a:r>
              <a:rPr lang="en-US" altLang="ja-JP" sz="2800" dirty="0" err="1">
                <a:ea typeface="MS PGothic" pitchFamily="34" charset="-128"/>
              </a:rPr>
              <a:t>thức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ăn</a:t>
            </a:r>
            <a:r>
              <a:rPr lang="en-US" altLang="ja-JP" sz="2800" dirty="0">
                <a:ea typeface="MS PGothic" pitchFamily="34" charset="-128"/>
              </a:rPr>
              <a:t>, </a:t>
            </a:r>
            <a:r>
              <a:rPr lang="en-US" altLang="ja-JP" sz="2800" dirty="0" err="1">
                <a:ea typeface="MS PGothic" pitchFamily="34" charset="-128"/>
              </a:rPr>
              <a:t>đồ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ăn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食事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しょくじ  </a:t>
            </a:r>
            <a:r>
              <a:rPr lang="en-US" altLang="ja-JP" sz="2800" dirty="0" err="1">
                <a:ea typeface="MS PGothic" pitchFamily="34" charset="-128"/>
              </a:rPr>
              <a:t>ăn</a:t>
            </a:r>
            <a:r>
              <a:rPr lang="en-US" altLang="ja-JP" sz="2800" dirty="0">
                <a:ea typeface="MS PGothic" pitchFamily="34" charset="-128"/>
              </a:rPr>
              <a:t>, </a:t>
            </a:r>
            <a:r>
              <a:rPr lang="en-US" altLang="ja-JP" sz="2800" dirty="0" err="1">
                <a:ea typeface="MS PGothic" pitchFamily="34" charset="-128"/>
              </a:rPr>
              <a:t>dùng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bữa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5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飲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ẨM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イン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3322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の（む）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8382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飲む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のむ： </a:t>
            </a:r>
            <a:r>
              <a:rPr lang="en-US" altLang="ja-JP" sz="2800" dirty="0" err="1">
                <a:ea typeface="MS PGothic" pitchFamily="34" charset="-128"/>
              </a:rPr>
              <a:t>uống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飲み物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のみもの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đồ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uống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飲食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いんしょく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ăn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uống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0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買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MÃI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バイ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3322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か（う）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838200"/>
            <a:ext cx="449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買う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かう  </a:t>
            </a:r>
            <a:r>
              <a:rPr lang="en-US" altLang="ja-JP" sz="2800" dirty="0" err="1">
                <a:ea typeface="MS PGothic" pitchFamily="34" charset="-128"/>
              </a:rPr>
              <a:t>mua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買い物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かいもの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mua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sắm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14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先</a:t>
            </a:r>
            <a:endParaRPr lang="en-US" altLang="ja-JP" sz="10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TIÊN – TIỀN)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82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セン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81585" y="4742028"/>
            <a:ext cx="7195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さき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物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VẬT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ブツ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3322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もの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838200"/>
            <a:ext cx="5943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もの  </a:t>
            </a:r>
            <a:r>
              <a:rPr lang="en-US" altLang="ja-JP" sz="2800" dirty="0" err="1">
                <a:ea typeface="MS PGothic" pitchFamily="34" charset="-128"/>
              </a:rPr>
              <a:t>vật</a:t>
            </a:r>
            <a:r>
              <a:rPr lang="en-US" altLang="ja-JP" sz="2800" dirty="0">
                <a:ea typeface="MS PGothic" pitchFamily="34" charset="-128"/>
              </a:rPr>
              <a:t>, </a:t>
            </a:r>
            <a:r>
              <a:rPr lang="en-US" altLang="ja-JP" sz="2800" dirty="0" err="1">
                <a:ea typeface="MS PGothic" pitchFamily="34" charset="-128"/>
              </a:rPr>
              <a:t>hàng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hóa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人物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じんぶつ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người</a:t>
            </a:r>
            <a:r>
              <a:rPr lang="en-US" altLang="ja-JP" sz="2800" dirty="0">
                <a:ea typeface="MS PGothic" pitchFamily="34" charset="-128"/>
              </a:rPr>
              <a:t>, </a:t>
            </a:r>
            <a:r>
              <a:rPr lang="en-US" altLang="ja-JP" sz="2800" dirty="0" err="1">
                <a:ea typeface="MS PGothic" pitchFamily="34" charset="-128"/>
              </a:rPr>
              <a:t>nhân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vật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動物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どうぶつ </a:t>
            </a:r>
            <a:r>
              <a:rPr lang="en-US" altLang="ja-JP" sz="2800" dirty="0" err="1">
                <a:ea typeface="MS PGothic" pitchFamily="34" charset="-128"/>
              </a:rPr>
              <a:t>động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vật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見物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けんぶつ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tham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quan</a:t>
            </a:r>
            <a:r>
              <a:rPr lang="en-US" altLang="ja-JP" sz="2800" dirty="0">
                <a:ea typeface="MS PGothic" pitchFamily="34" charset="-128"/>
              </a:rPr>
              <a:t>, </a:t>
            </a:r>
            <a:r>
              <a:rPr lang="en-US" altLang="ja-JP" sz="2800" dirty="0" err="1">
                <a:ea typeface="MS PGothic" pitchFamily="34" charset="-128"/>
              </a:rPr>
              <a:t>ngắm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cảnh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39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HÀNG-HÀNH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コウ、ギョウ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6370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い（く）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6096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行く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いく   </a:t>
            </a:r>
            <a:r>
              <a:rPr lang="en-US" altLang="ja-JP" sz="2800" dirty="0" err="1">
                <a:ea typeface="MS PGothic" pitchFamily="34" charset="-128"/>
              </a:rPr>
              <a:t>đi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銀行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ぎんこう </a:t>
            </a:r>
            <a:r>
              <a:rPr lang="en-US" altLang="ja-JP" sz="2800" dirty="0" err="1">
                <a:ea typeface="MS PGothic" pitchFamily="34" charset="-128"/>
              </a:rPr>
              <a:t>ngân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hàng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旅行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りょこう </a:t>
            </a:r>
            <a:r>
              <a:rPr lang="en-US" altLang="ja-JP" sz="2800" dirty="0">
                <a:ea typeface="MS PGothic" pitchFamily="34" charset="-128"/>
              </a:rPr>
              <a:t> du </a:t>
            </a:r>
            <a:r>
              <a:rPr lang="en-US" altLang="ja-JP" sz="2800" dirty="0" err="1">
                <a:ea typeface="MS PGothic" pitchFamily="34" charset="-128"/>
              </a:rPr>
              <a:t>lịch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6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休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HƯU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ngơi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キュウ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6370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やす（む）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6096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休む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やすむ   </a:t>
            </a:r>
            <a:r>
              <a:rPr lang="en-US" altLang="ja-JP" sz="2800" dirty="0" err="1">
                <a:ea typeface="MS PGothic" pitchFamily="34" charset="-128"/>
              </a:rPr>
              <a:t>nghỉ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ngơi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休み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やすみ </a:t>
            </a:r>
            <a:r>
              <a:rPr lang="en-US" altLang="ja-JP" sz="2800" dirty="0">
                <a:ea typeface="MS PGothic" pitchFamily="34" charset="-128"/>
              </a:rPr>
              <a:t>  </a:t>
            </a:r>
            <a:r>
              <a:rPr lang="en-US" altLang="ja-JP" sz="2800" dirty="0" err="1">
                <a:ea typeface="MS PGothic" pitchFamily="34" charset="-128"/>
              </a:rPr>
              <a:t>ngày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nghỉ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休日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きゅうじつ  </a:t>
            </a:r>
            <a:r>
              <a:rPr lang="en-US" altLang="ja-JP" sz="2800" dirty="0" err="1">
                <a:ea typeface="MS PGothic" pitchFamily="34" charset="-128"/>
              </a:rPr>
              <a:t>ngày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nghỉ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休みの日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やすみのひ  </a:t>
            </a:r>
            <a:r>
              <a:rPr lang="en-US" altLang="ja-JP" sz="2800" dirty="0" err="1">
                <a:ea typeface="MS PGothic" pitchFamily="34" charset="-128"/>
              </a:rPr>
              <a:t>ngày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nghỉ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6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81000"/>
            <a:ext cx="6019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先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先生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先月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先日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先輩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"/>
            <a:ext cx="7036558" cy="3505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週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CHU)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74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シュウ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89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362200" y="533400"/>
            <a:ext cx="54102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週間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先週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来週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毎週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228600"/>
            <a:ext cx="6705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毎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MỖI)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đặn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マイ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</a:t>
            </a:r>
            <a:endParaRPr lang="en-US" altLang="ja-JP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304800"/>
            <a:ext cx="5867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毎日</a:t>
            </a:r>
            <a:endParaRPr lang="vi-VN" altLang="ja-JP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毎週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毎月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毎年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3528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午</a:t>
            </a:r>
            <a:endParaRPr lang="en-US" altLang="ja-JP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(NGỌ)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Trưa</a:t>
            </a:r>
            <a:r>
              <a:rPr lang="en-US" sz="4000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ゴ</a:t>
            </a:r>
            <a:endParaRPr lang="en-US" altLang="ja-JP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4846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/>
              <a:t>KUN: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667000" y="762000"/>
            <a:ext cx="5029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午後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>
                <a:ea typeface="MS PGothic" pitchFamily="34" charset="-128"/>
              </a:rPr>
              <a:t>　</a:t>
            </a:r>
            <a:r>
              <a:rPr lang="ja-JP" altLang="en-US" sz="2800">
                <a:solidFill>
                  <a:srgbClr val="FF0000"/>
                </a:solidFill>
                <a:ea typeface="MS PGothic" pitchFamily="34" charset="-128"/>
              </a:rPr>
              <a:t>午前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370</Words>
  <Application>Microsoft Macintosh PowerPoint</Application>
  <PresentationFormat>On-screen Show (4:3)</PresentationFormat>
  <Paragraphs>128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nhultl</dc:creator>
  <cp:lastModifiedBy>Microsoft Office User</cp:lastModifiedBy>
  <cp:revision>215</cp:revision>
  <dcterms:created xsi:type="dcterms:W3CDTF">2010-07-26T05:03:17Z</dcterms:created>
  <dcterms:modified xsi:type="dcterms:W3CDTF">2024-02-01T13:42:56Z</dcterms:modified>
</cp:coreProperties>
</file>