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3" r:id="rId2"/>
    <p:sldId id="318" r:id="rId3"/>
    <p:sldId id="314" r:id="rId4"/>
    <p:sldId id="329" r:id="rId5"/>
    <p:sldId id="330" r:id="rId6"/>
    <p:sldId id="333" r:id="rId7"/>
    <p:sldId id="331" r:id="rId8"/>
    <p:sldId id="335" r:id="rId9"/>
    <p:sldId id="334" r:id="rId10"/>
    <p:sldId id="332" r:id="rId11"/>
    <p:sldId id="336" r:id="rId12"/>
    <p:sldId id="339" r:id="rId13"/>
    <p:sldId id="338" r:id="rId14"/>
    <p:sldId id="337" r:id="rId15"/>
    <p:sldId id="319" r:id="rId16"/>
    <p:sldId id="315" r:id="rId17"/>
    <p:sldId id="320" r:id="rId18"/>
    <p:sldId id="316" r:id="rId19"/>
    <p:sldId id="321" r:id="rId20"/>
    <p:sldId id="317" r:id="rId21"/>
    <p:sldId id="326" r:id="rId22"/>
    <p:sldId id="322" r:id="rId23"/>
    <p:sldId id="327" r:id="rId24"/>
    <p:sldId id="323" r:id="rId25"/>
    <p:sldId id="328" r:id="rId26"/>
    <p:sldId id="32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0066"/>
    <a:srgbClr val="A010A3"/>
    <a:srgbClr val="003300"/>
    <a:srgbClr val="66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64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A37B6E8-5311-4DBE-B34D-CF662163F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EF3B-AF8E-45B4-BE71-3F93D81F0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17581-94B2-4AD7-8427-545C9D2503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8561-C797-4741-BEEE-1FEED9D04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E8C0-B9BA-4652-8F07-BEB41C9EF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E5F7C-2BA8-4187-AF90-A2C3D3C45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3DF68-5551-419F-9391-922923618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83DFF-22AD-4165-B537-3B049B955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9745-C5B0-482D-8F44-98C31D8CA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8BA52-9905-432D-A3C0-9DF78FAB5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7146-3A44-4EA0-805E-EA3A98987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A5EEB-8F17-4D02-BE1D-62C639C10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A1FD4F0-CF44-40D5-9A32-1EB70BAC9E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56388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9600" b="1" dirty="0" smtClean="0">
                <a:solidFill>
                  <a:srgbClr val="FF0000"/>
                </a:solidFill>
              </a:rPr>
              <a:t>第</a:t>
            </a:r>
            <a:r>
              <a:rPr lang="en-US" altLang="ja-JP" sz="9600" b="1" dirty="0">
                <a:solidFill>
                  <a:srgbClr val="FF0000"/>
                </a:solidFill>
              </a:rPr>
              <a:t>7</a:t>
            </a:r>
            <a:r>
              <a:rPr lang="ja-JP" altLang="en-US" sz="9600" b="1" dirty="0" smtClean="0">
                <a:solidFill>
                  <a:srgbClr val="FF0000"/>
                </a:solidFill>
              </a:rPr>
              <a:t>課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6096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力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ちから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sức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mạnh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水力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ぎゅうにく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thủy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lực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火力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かりょく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hỏa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lực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門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(CỔNG)</a:t>
            </a:r>
            <a:endParaRPr lang="en-US" sz="4000" b="1" dirty="0" smtClean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モン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133600" y="8382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門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もん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cổng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0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肉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NHỤC 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(THỊT, CƠ BẮP)</a:t>
            </a: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ニク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6096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肉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にく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thịt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牛肉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ぎゅうにく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thịt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bò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豚肉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ぶたにく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thịt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heo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鶏肉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とり</a:t>
            </a:r>
            <a:r>
              <a:rPr lang="ja-JP" altLang="en-US" sz="2800" dirty="0" smtClean="0">
                <a:ea typeface="MS PGothic" pitchFamily="34" charset="-128"/>
              </a:rPr>
              <a:t>に</a:t>
            </a:r>
            <a:r>
              <a:rPr lang="ja-JP" altLang="en-US" sz="2800" dirty="0">
                <a:ea typeface="MS PGothic" pitchFamily="34" charset="-128"/>
              </a:rPr>
              <a:t>く</a:t>
            </a:r>
            <a:r>
              <a:rPr lang="en-US" altLang="ja-JP" sz="2800" dirty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thịt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gà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4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"/>
            <a:ext cx="7036558" cy="3505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料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LIỆU)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(NGUYÊN LIỆU)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リ</a:t>
            </a:r>
            <a:r>
              <a:rPr lang="ja-JP" altLang="en-US" dirty="0">
                <a:solidFill>
                  <a:srgbClr val="FF0000"/>
                </a:solidFill>
              </a:rPr>
              <a:t>ヨ</a:t>
            </a:r>
            <a:r>
              <a:rPr lang="ja-JP" altLang="en-US" sz="4000" dirty="0">
                <a:solidFill>
                  <a:srgbClr val="FF0000"/>
                </a:solidFill>
              </a:rPr>
              <a:t>ウ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457200"/>
            <a:ext cx="4572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料理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り</a:t>
            </a:r>
            <a:r>
              <a:rPr lang="ja-JP" altLang="en-US" sz="2400" dirty="0">
                <a:ea typeface="MS PGothic" pitchFamily="34" charset="-128"/>
              </a:rPr>
              <a:t>ょ</a:t>
            </a:r>
            <a:r>
              <a:rPr lang="ja-JP" altLang="en-US" sz="2800" dirty="0">
                <a:ea typeface="MS PGothic" pitchFamily="34" charset="-128"/>
              </a:rPr>
              <a:t>うり</a:t>
            </a:r>
            <a:r>
              <a:rPr lang="ja-JP" altLang="en-US" sz="2800" dirty="0" smtClean="0">
                <a:ea typeface="MS PGothic" pitchFamily="34" charset="-128"/>
              </a:rPr>
              <a:t>  </a:t>
            </a:r>
            <a:r>
              <a:rPr lang="en-US" altLang="ja-JP" sz="2800" dirty="0" err="1" smtClean="0">
                <a:ea typeface="MS PGothic" pitchFamily="34" charset="-128"/>
              </a:rPr>
              <a:t>món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ăn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料金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り</a:t>
            </a:r>
            <a:r>
              <a:rPr lang="ja-JP" altLang="en-US" sz="2400" dirty="0">
                <a:ea typeface="MS PGothic" pitchFamily="34" charset="-128"/>
              </a:rPr>
              <a:t>ょ</a:t>
            </a:r>
            <a:r>
              <a:rPr lang="ja-JP" altLang="en-US" sz="2800" dirty="0">
                <a:ea typeface="MS PGothic" pitchFamily="34" charset="-128"/>
              </a:rPr>
              <a:t>うきん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chi </a:t>
            </a:r>
            <a:r>
              <a:rPr lang="en-US" altLang="ja-JP" sz="2800" dirty="0" err="1" smtClean="0">
                <a:ea typeface="MS PGothic" pitchFamily="34" charset="-128"/>
              </a:rPr>
              <a:t>phí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228600"/>
            <a:ext cx="6705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理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LÝ)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(LÝ DO)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リ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75608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362200" y="533400"/>
            <a:ext cx="3276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理由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りゆう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lý</a:t>
            </a:r>
            <a:r>
              <a:rPr lang="en-US" altLang="ja-JP" sz="2800" dirty="0" smtClean="0">
                <a:ea typeface="MS PGothic" pitchFamily="34" charset="-128"/>
              </a:rPr>
              <a:t> do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7408460" cy="33528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野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DÃ)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(HOANG DẠI, CÁNH ĐỒNG)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34955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ヤ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39504" y="4428698"/>
            <a:ext cx="528509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の</a:t>
            </a:r>
            <a:endParaRPr lang="en-US" altLang="ja-JP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寺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CHÙA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 smtClean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ジ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てら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286000" y="609600"/>
            <a:ext cx="5029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野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の　 </a:t>
            </a:r>
            <a:r>
              <a:rPr lang="en-US" altLang="ja-JP" sz="2800" dirty="0" err="1" smtClean="0">
                <a:ea typeface="MS PGothic" pitchFamily="34" charset="-128"/>
              </a:rPr>
              <a:t>cánh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đồng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野菜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やさい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rau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quả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42" y="457200"/>
            <a:ext cx="6960358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半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BÁN)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(MỘT NỬA)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49824" y="36957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ハン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4437797"/>
            <a:ext cx="778946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</a:t>
            </a:r>
            <a:r>
              <a:rPr lang="en-US" altLang="ja-JP" sz="4000" dirty="0" smtClean="0"/>
              <a:t>: </a:t>
            </a:r>
            <a:r>
              <a:rPr lang="ja-JP" altLang="en-US" sz="4000" dirty="0" smtClean="0">
                <a:solidFill>
                  <a:srgbClr val="FF0000"/>
                </a:solidFill>
              </a:rPr>
              <a:t>なか（ば）</a:t>
            </a:r>
            <a:r>
              <a:rPr lang="en-US" altLang="ja-JP" sz="4000" dirty="0" smtClean="0">
                <a:solidFill>
                  <a:srgbClr val="FF0000"/>
                </a:solidFill>
              </a:rPr>
              <a:t> 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685800"/>
            <a:ext cx="510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半ば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なかば　</a:t>
            </a:r>
            <a:r>
              <a:rPr lang="en-US" altLang="ja-JP" sz="2800" dirty="0" err="1" smtClean="0">
                <a:ea typeface="MS PGothic" pitchFamily="34" charset="-128"/>
              </a:rPr>
              <a:t>giữa</a:t>
            </a:r>
            <a:r>
              <a:rPr lang="en-US" altLang="ja-JP" sz="2800" dirty="0" smtClean="0">
                <a:ea typeface="MS PGothic" pitchFamily="34" charset="-128"/>
              </a:rPr>
              <a:t>, </a:t>
            </a:r>
            <a:r>
              <a:rPr lang="en-US" altLang="ja-JP" sz="2800" dirty="0" err="1" smtClean="0">
                <a:ea typeface="MS PGothic" pitchFamily="34" charset="-128"/>
              </a:rPr>
              <a:t>một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nửa</a:t>
            </a:r>
            <a:endParaRPr lang="en-US" altLang="ja-JP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半分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はんぶ</a:t>
            </a:r>
            <a:r>
              <a:rPr lang="ja-JP" altLang="en-US" sz="2800" dirty="0" smtClean="0">
                <a:ea typeface="MS PGothic" pitchFamily="34" charset="-128"/>
              </a:rPr>
              <a:t>ん　</a:t>
            </a:r>
            <a:r>
              <a:rPr lang="en-US" altLang="ja-JP" sz="2800" dirty="0" err="1" smtClean="0">
                <a:ea typeface="MS PGothic" pitchFamily="34" charset="-128"/>
              </a:rPr>
              <a:t>phân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nửa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半年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は</a:t>
            </a:r>
            <a:r>
              <a:rPr lang="ja-JP" altLang="en-US" sz="2800" dirty="0" smtClean="0">
                <a:ea typeface="MS PGothic" pitchFamily="34" charset="-128"/>
              </a:rPr>
              <a:t>ん</a:t>
            </a:r>
            <a:r>
              <a:rPr lang="ja-JP" altLang="en-US" sz="2800" dirty="0">
                <a:ea typeface="MS PGothic" pitchFamily="34" charset="-128"/>
              </a:rPr>
              <a:t>とし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nửa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năm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半日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はんにち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nửa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ngày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半月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は</a:t>
            </a:r>
            <a:r>
              <a:rPr lang="ja-JP" altLang="en-US" sz="2800" dirty="0" smtClean="0">
                <a:ea typeface="MS PGothic" pitchFamily="34" charset="-128"/>
              </a:rPr>
              <a:t>ん</a:t>
            </a:r>
            <a:r>
              <a:rPr lang="ja-JP" altLang="en-US" sz="2800" dirty="0">
                <a:ea typeface="MS PGothic" pitchFamily="34" charset="-128"/>
              </a:rPr>
              <a:t>つき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err="1">
                <a:ea typeface="MS PGothic" pitchFamily="34" charset="-128"/>
              </a:rPr>
              <a:t>nửa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tháng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9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6705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(ĐẠI)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(LỚN, QUAN TRỌNG)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4636" y="3692857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ダイ</a:t>
            </a:r>
            <a:r>
              <a:rPr lang="ja-JP" altLang="en-US" sz="4000" dirty="0" smtClean="0">
                <a:solidFill>
                  <a:srgbClr val="FF0000"/>
                </a:solidFill>
              </a:rPr>
              <a:t>、タイ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437797"/>
            <a:ext cx="8077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お</a:t>
            </a:r>
            <a:r>
              <a:rPr lang="ja-JP" altLang="en-US" sz="4000" dirty="0" smtClean="0">
                <a:solidFill>
                  <a:srgbClr val="FF0000"/>
                </a:solidFill>
              </a:rPr>
              <a:t>お（きい）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52400"/>
            <a:ext cx="62484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大きい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おおきい</a:t>
            </a:r>
            <a:r>
              <a:rPr lang="ja-JP" altLang="en-US" sz="2800" dirty="0" smtClean="0">
                <a:ea typeface="MS PGothic" pitchFamily="34" charset="-128"/>
              </a:rPr>
              <a:t>  </a:t>
            </a:r>
            <a:r>
              <a:rPr lang="en-US" altLang="ja-JP" sz="2800" dirty="0" smtClean="0">
                <a:ea typeface="MS PGothic" pitchFamily="34" charset="-128"/>
              </a:rPr>
              <a:t>to, </a:t>
            </a:r>
            <a:r>
              <a:rPr lang="en-US" altLang="ja-JP" sz="2800" dirty="0" err="1" smtClean="0">
                <a:ea typeface="MS PGothic" pitchFamily="34" charset="-128"/>
              </a:rPr>
              <a:t>lớn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大切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たいせつ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quan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trọng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大学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だいが</a:t>
            </a:r>
            <a:r>
              <a:rPr lang="ja-JP" altLang="en-US" sz="2800" dirty="0" smtClean="0">
                <a:ea typeface="MS PGothic" pitchFamily="34" charset="-128"/>
              </a:rPr>
              <a:t>く　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đại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học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00CC00"/>
                </a:solidFill>
                <a:ea typeface="MS PGothic" pitchFamily="34" charset="-128"/>
              </a:rPr>
              <a:t>大人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solidFill>
                  <a:srgbClr val="00CC00"/>
                </a:solidFill>
                <a:ea typeface="MS PGothic" pitchFamily="34" charset="-128"/>
              </a:rPr>
              <a:t>　おとな</a:t>
            </a:r>
            <a:r>
              <a:rPr lang="en-US" altLang="ja-JP" sz="2800" dirty="0" smtClean="0">
                <a:solidFill>
                  <a:srgbClr val="00CC00"/>
                </a:solidFill>
                <a:ea typeface="MS PGothic" pitchFamily="34" charset="-128"/>
              </a:rPr>
              <a:t>  </a:t>
            </a:r>
            <a:r>
              <a:rPr lang="en-US" altLang="ja-JP" sz="2800" dirty="0" err="1" smtClean="0">
                <a:solidFill>
                  <a:srgbClr val="00CC00"/>
                </a:solidFill>
                <a:ea typeface="MS PGothic" pitchFamily="34" charset="-128"/>
              </a:rPr>
              <a:t>người</a:t>
            </a:r>
            <a:r>
              <a:rPr lang="en-US" altLang="ja-JP" sz="2800" dirty="0" smtClean="0">
                <a:solidFill>
                  <a:srgbClr val="00CC00"/>
                </a:solidFill>
                <a:ea typeface="MS PGothic" pitchFamily="34" charset="-128"/>
              </a:rPr>
              <a:t> </a:t>
            </a:r>
            <a:r>
              <a:rPr lang="en-US" altLang="ja-JP" sz="2800" dirty="0" err="1" smtClean="0">
                <a:solidFill>
                  <a:srgbClr val="00CC00"/>
                </a:solidFill>
                <a:ea typeface="MS PGothic" pitchFamily="34" charset="-128"/>
              </a:rPr>
              <a:t>lớn</a:t>
            </a:r>
            <a:endParaRPr lang="ja-JP" altLang="en-US" sz="2800" dirty="0">
              <a:solidFill>
                <a:srgbClr val="00CC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たいかい　</a:t>
            </a:r>
            <a:r>
              <a:rPr lang="en-US" altLang="ja-JP" sz="2800" dirty="0" err="1" smtClean="0">
                <a:ea typeface="MS PGothic" pitchFamily="34" charset="-128"/>
              </a:rPr>
              <a:t>đại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hội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大学生</a:t>
            </a: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だいがくせい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sinh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viên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大半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たいはん</a:t>
            </a:r>
            <a:r>
              <a:rPr lang="ja-JP" altLang="en-US" sz="2800" dirty="0" smtClean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phần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lớn</a:t>
            </a: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0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40" y="152400"/>
            <a:ext cx="6705600" cy="32385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endParaRPr lang="en-US" altLang="ja-JP" sz="10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TIỂU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(NHỎ)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25940" y="36576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ショ</a:t>
            </a:r>
            <a:r>
              <a:rPr lang="ja-JP" altLang="en-US" sz="4000" dirty="0" smtClean="0">
                <a:solidFill>
                  <a:srgbClr val="FF0000"/>
                </a:solidFill>
              </a:rPr>
              <a:t>ウ、コ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25940" y="4437797"/>
            <a:ext cx="6705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>
                <a:solidFill>
                  <a:srgbClr val="FF0000"/>
                </a:solidFill>
              </a:rPr>
              <a:t>ち</a:t>
            </a:r>
            <a:r>
              <a:rPr lang="ja-JP" altLang="en-US" sz="4000" dirty="0" smtClean="0">
                <a:solidFill>
                  <a:srgbClr val="FF0000"/>
                </a:solidFill>
              </a:rPr>
              <a:t>い（さ</a:t>
            </a:r>
            <a:r>
              <a:rPr lang="ja-JP" altLang="en-US" sz="4000" dirty="0">
                <a:solidFill>
                  <a:srgbClr val="FF0000"/>
                </a:solidFill>
              </a:rPr>
              <a:t>い）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685800"/>
            <a:ext cx="5638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itchFamily="34" charset="-128"/>
              </a:rPr>
              <a:t>小さい</a:t>
            </a:r>
            <a:endParaRPr lang="ja-JP" altLang="en-US" sz="2800" b="1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ちいさい</a:t>
            </a:r>
            <a:r>
              <a:rPr lang="ja-JP" altLang="en-US" sz="2800" dirty="0" smtClean="0">
                <a:ea typeface="MS PGothic" pitchFamily="34" charset="-128"/>
              </a:rPr>
              <a:t>  </a:t>
            </a:r>
            <a:r>
              <a:rPr lang="en-US" altLang="ja-JP" sz="2800" dirty="0" err="1" smtClean="0">
                <a:ea typeface="MS PGothic" pitchFamily="34" charset="-128"/>
              </a:rPr>
              <a:t>nhỏ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itchFamily="34" charset="-128"/>
              </a:rPr>
              <a:t>小学校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しょうがっこう</a:t>
            </a:r>
            <a:r>
              <a:rPr lang="ja-JP" altLang="en-US" sz="2800" dirty="0" smtClean="0">
                <a:ea typeface="MS PGothic" pitchFamily="34" charset="-128"/>
              </a:rPr>
              <a:t>  </a:t>
            </a:r>
            <a:r>
              <a:rPr lang="en-US" altLang="ja-JP" sz="2800" dirty="0" err="1" smtClean="0">
                <a:ea typeface="MS PGothic" pitchFamily="34" charset="-128"/>
              </a:rPr>
              <a:t>trường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tiểu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học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b="1" dirty="0">
                <a:solidFill>
                  <a:srgbClr val="FF0000"/>
                </a:solidFill>
                <a:ea typeface="MS PGothic" pitchFamily="34" charset="-128"/>
              </a:rPr>
              <a:t>小人</a:t>
            </a:r>
            <a:endParaRPr lang="ja-JP" altLang="en-US" sz="2800" b="1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こびと</a:t>
            </a:r>
            <a:r>
              <a:rPr lang="ja-JP" altLang="en-US" sz="2800" dirty="0" smtClean="0">
                <a:ea typeface="MS PGothic" pitchFamily="34" charset="-128"/>
              </a:rPr>
              <a:t>  </a:t>
            </a:r>
            <a:r>
              <a:rPr lang="en-US" altLang="ja-JP" sz="2800" dirty="0" err="1" smtClean="0">
                <a:ea typeface="MS PGothic" pitchFamily="34" charset="-128"/>
              </a:rPr>
              <a:t>người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lùn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>
              <a:ea typeface="MS PGothic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ja-JP" altLang="en-US" sz="2800" dirty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5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762000"/>
            <a:ext cx="4267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ea typeface="MS PGothic" pitchFamily="34" charset="-128"/>
              </a:rPr>
              <a:t>お寺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 smtClean="0">
                <a:ea typeface="MS PGothic" pitchFamily="34" charset="-128"/>
              </a:rPr>
              <a:t>お</a:t>
            </a:r>
            <a:r>
              <a:rPr lang="ja-JP" altLang="en-US" sz="2800" dirty="0" smtClean="0">
                <a:ea typeface="MS PGothic" pitchFamily="34" charset="-128"/>
              </a:rPr>
              <a:t>てら</a:t>
            </a:r>
            <a:r>
              <a:rPr lang="en-US" altLang="ja-JP" sz="2800" dirty="0">
                <a:ea typeface="MS PGothic" pitchFamily="34" charset="-128"/>
              </a:rPr>
              <a:t> 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chùa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4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 smtClean="0">
                <a:solidFill>
                  <a:srgbClr val="FF0000"/>
                </a:solidFill>
              </a:rPr>
              <a:t>言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NGÔN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 smtClean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ゲン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02367" y="4664406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い（います）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6096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言語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げんご</a:t>
            </a:r>
            <a:r>
              <a:rPr lang="en-US" altLang="ja-JP" sz="2800" dirty="0" smtClean="0">
                <a:ea typeface="MS PGothic" pitchFamily="34" charset="-128"/>
              </a:rPr>
              <a:t>:  </a:t>
            </a:r>
            <a:r>
              <a:rPr lang="en-US" altLang="ja-JP" sz="2800" dirty="0" err="1" smtClean="0">
                <a:ea typeface="MS PGothic" pitchFamily="34" charset="-128"/>
              </a:rPr>
              <a:t>Ngôn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ngữ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言います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いいます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Nói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7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貝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BỐI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(SÒ)</a:t>
            </a:r>
            <a:endParaRPr lang="en-US" sz="4000" b="1" dirty="0" smtClean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カイ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6814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田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ĐIỀN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RUỘNG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 smtClean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デン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た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609600"/>
            <a:ext cx="480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田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た</a:t>
            </a:r>
            <a:r>
              <a:rPr lang="en-US" altLang="ja-JP" sz="2800" dirty="0" smtClean="0">
                <a:ea typeface="MS PGothic" pitchFamily="34" charset="-128"/>
              </a:rPr>
              <a:t>:  </a:t>
            </a:r>
            <a:r>
              <a:rPr lang="en-US" altLang="ja-JP" sz="2800" dirty="0" err="1" smtClean="0">
                <a:ea typeface="MS PGothic" pitchFamily="34" charset="-128"/>
              </a:rPr>
              <a:t>ruộng</a:t>
            </a: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水田</a:t>
            </a:r>
            <a:endParaRPr lang="ja-JP" altLang="en-US" sz="28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 smtClean="0">
                <a:ea typeface="MS PGothic" pitchFamily="34" charset="-128"/>
              </a:rPr>
              <a:t>　</a:t>
            </a:r>
            <a:r>
              <a:rPr lang="ja-JP" altLang="en-US" sz="2800" dirty="0">
                <a:ea typeface="MS PGothic" pitchFamily="34" charset="-128"/>
              </a:rPr>
              <a:t>すいでん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ruộng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lúa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nước</a:t>
            </a:r>
            <a:endParaRPr lang="en-US" altLang="ja-JP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solidFill>
                  <a:srgbClr val="FF0000"/>
                </a:solidFill>
                <a:ea typeface="MS PGothic" pitchFamily="34" charset="-128"/>
              </a:rPr>
              <a:t>田中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ja-JP" altLang="en-US" sz="2800" dirty="0">
                <a:ea typeface="MS PGothic" pitchFamily="34" charset="-128"/>
              </a:rPr>
              <a:t>　たなか</a:t>
            </a:r>
            <a:r>
              <a:rPr lang="en-US" altLang="ja-JP" sz="2800" dirty="0" smtClean="0">
                <a:ea typeface="MS PGothic" pitchFamily="34" charset="-128"/>
              </a:rPr>
              <a:t>: </a:t>
            </a:r>
            <a:r>
              <a:rPr lang="en-US" altLang="ja-JP" sz="2800" dirty="0" err="1" smtClean="0">
                <a:ea typeface="MS PGothic" pitchFamily="34" charset="-128"/>
              </a:rPr>
              <a:t>tên</a:t>
            </a:r>
            <a:r>
              <a:rPr lang="en-US" altLang="ja-JP" sz="2800" dirty="0" smtClean="0">
                <a:ea typeface="MS PGothic" pitchFamily="34" charset="-128"/>
              </a:rPr>
              <a:t> </a:t>
            </a:r>
            <a:r>
              <a:rPr lang="en-US" altLang="ja-JP" sz="2800" dirty="0" err="1" smtClean="0">
                <a:ea typeface="MS PGothic" pitchFamily="34" charset="-128"/>
              </a:rPr>
              <a:t>riêng</a:t>
            </a:r>
            <a:r>
              <a:rPr lang="en-US" altLang="ja-JP" sz="2800" dirty="0" smtClean="0">
                <a:ea typeface="MS PGothic" pitchFamily="34" charset="-128"/>
              </a:rPr>
              <a:t> Tanaka</a:t>
            </a:r>
            <a:endParaRPr lang="en-US" altLang="ja-JP" sz="2800" dirty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ja-JP" altLang="en-US" sz="2800" dirty="0" smtClean="0">
              <a:solidFill>
                <a:srgbClr val="0099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3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39" y="152400"/>
            <a:ext cx="7188958" cy="312420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10000" b="1" dirty="0">
                <a:solidFill>
                  <a:srgbClr val="FF0000"/>
                </a:solidFill>
              </a:rPr>
              <a:t>力</a:t>
            </a:r>
            <a:endParaRPr lang="en-US" altLang="ja-JP" sz="10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SỨC MẠNH )</a:t>
            </a: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81585" y="3751428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b="1" dirty="0" smtClean="0"/>
              <a:t>ON: </a:t>
            </a:r>
            <a:r>
              <a:rPr lang="ja-JP" altLang="en-US" sz="4000" dirty="0">
                <a:solidFill>
                  <a:srgbClr val="FF0000"/>
                </a:solidFill>
              </a:rPr>
              <a:t>リョク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10018" y="4437797"/>
            <a:ext cx="7957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ja-JP" sz="4000" dirty="0" smtClean="0"/>
              <a:t>KUN: </a:t>
            </a:r>
            <a:r>
              <a:rPr lang="ja-JP" altLang="en-US" sz="4000" dirty="0" smtClean="0">
                <a:solidFill>
                  <a:srgbClr val="FF0000"/>
                </a:solidFill>
              </a:rPr>
              <a:t>ちから</a:t>
            </a:r>
            <a:endParaRPr lang="en-US" altLang="ja-JP" sz="4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242</Words>
  <Application>Microsoft Office PowerPoint</Application>
  <PresentationFormat>On-screen Show 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MS PGothic</vt:lpstr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nhultl</dc:creator>
  <cp:lastModifiedBy>ACER</cp:lastModifiedBy>
  <cp:revision>213</cp:revision>
  <dcterms:created xsi:type="dcterms:W3CDTF">2010-07-26T05:03:17Z</dcterms:created>
  <dcterms:modified xsi:type="dcterms:W3CDTF">2023-08-29T10:52:48Z</dcterms:modified>
</cp:coreProperties>
</file>