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12" Type="http://schemas.openxmlformats.org/officeDocument/2006/relationships/slide" Target="slides/slide7.xml"/><Relationship Id="rId31" Type="http://schemas.openxmlformats.org/officeDocument/2006/relationships/slide" Target="slides/slide26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3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Ben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Ben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Ben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Ben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Ben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Ben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Ben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Ben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Ben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andy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all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andy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andy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andy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pavan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pavan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pavan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pavan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andy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andy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pavan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pavan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pavan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pavan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9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8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png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1.jpg"/><Relationship Id="rId3" Type="http://schemas.openxmlformats.org/officeDocument/2006/relationships/image" Target="../media/image00.jp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GalaxyDefenders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58682"/>
            <a:ext cx="7772400" cy="712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Pavan Gollapalli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Ben Liang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Andy Shen</a:t>
            </a:r>
          </a:p>
          <a:p>
            <a:pPr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APCS Period 4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GalaxyDefenders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Contains the Main method </a:t>
            </a:r>
          </a:p>
          <a:p>
            <a:pPr indent="-381000" lvl="1" marL="914400" rtl="0">
              <a:spcBef>
                <a:spcPts val="0"/>
              </a:spcBef>
              <a:buClr>
                <a:schemeClr val="lt1"/>
              </a:buClr>
              <a:buSzPct val="800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Creates a new game.</a:t>
            </a:r>
          </a:p>
          <a:p>
            <a:pPr indent="-381000" lvl="1" marL="914400" rtl="0">
              <a:spcBef>
                <a:spcPts val="0"/>
              </a:spcBef>
              <a:buClr>
                <a:schemeClr val="lt1"/>
              </a:buClr>
              <a:buSzPct val="800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Adds Actors to GalaxyDefendersWorld (Aliens/Sprites).</a:t>
            </a:r>
          </a:p>
          <a:p>
            <a:pPr indent="-381000" lvl="1" marL="914400">
              <a:spcBef>
                <a:spcPts val="0"/>
              </a:spcBef>
              <a:buClr>
                <a:schemeClr val="lt1"/>
              </a:buClr>
              <a:buSzPct val="800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Determines when the game is considered won or lost.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GalaxyDefendersWorld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Extends ActorWorld</a:t>
            </a:r>
          </a:p>
          <a:p>
            <a:pPr indent="-381000" lvl="1" marL="914400" rtl="0">
              <a:spcBef>
                <a:spcPts val="0"/>
              </a:spcBef>
              <a:buClr>
                <a:schemeClr val="lt1"/>
              </a:buClr>
              <a:buSzPct val="800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Overrides the KeyPressed method</a:t>
            </a:r>
          </a:p>
          <a:p>
            <a:pPr indent="-381000" lvl="2" marL="1371600" rtl="0">
              <a:spcBef>
                <a:spcPts val="0"/>
              </a:spcBef>
              <a:buClr>
                <a:schemeClr val="lt1"/>
              </a:buClr>
              <a:buSzPct val="800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“LEFT/RIGHT” determines Sprite movement</a:t>
            </a:r>
          </a:p>
          <a:p>
            <a:pPr indent="-381000" lvl="2" marL="1371600" rtl="0">
              <a:spcBef>
                <a:spcPts val="0"/>
              </a:spcBef>
              <a:buClr>
                <a:schemeClr val="lt1"/>
              </a:buClr>
              <a:buSzPct val="800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“SPACE” determines Sprite shooting</a:t>
            </a:r>
          </a:p>
          <a:p>
            <a:pPr indent="-381000" lvl="2" marL="1371600" rtl="0">
              <a:spcBef>
                <a:spcPts val="0"/>
              </a:spcBef>
              <a:buClr>
                <a:schemeClr val="lt1"/>
              </a:buClr>
              <a:buSzPct val="800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“ENTER” determines the start of the game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Contains a LinkedList</a:t>
            </a:r>
          </a:p>
          <a:p>
            <a:pPr indent="-381000" lvl="1" marL="914400" rtl="0">
              <a:spcBef>
                <a:spcPts val="0"/>
              </a:spcBef>
              <a:buClr>
                <a:schemeClr val="lt1"/>
              </a:buClr>
              <a:buSzPct val="800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Stores the number of aliens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GalaxyDefendersWorld cont.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contains(Actor a) method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Helps determine if the game is lost. 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Restricts player from firing multiple bullets.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getList() method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Returns the LinkedList containing Aliens, which allows for accessibility between classes.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Sprite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Extends Actor.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Represents the user as a rocket ship.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0250" y="-8786"/>
            <a:ext cx="1273750" cy="2436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Alien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Extends Bug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Enemy character in game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Appears in 3 rows (12, 11, 12) 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Uses Timer to move in increments of 1.5s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6200" y="0"/>
            <a:ext cx="1813925" cy="181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Alien cont.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act() method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Uses Timer, ActionListeners to move aliens in a specific pattern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move(int dir) method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-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uses Gridworld to check location, moves alien to spot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	- dir determines direction of movement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1675" y="0"/>
            <a:ext cx="1813925" cy="181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Bullet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Extends Actor</a:t>
            </a:r>
          </a:p>
          <a:p>
            <a:pPr indent="-381000" lvl="1" marL="914400" rtl="0">
              <a:spcBef>
                <a:spcPts val="0"/>
              </a:spcBef>
              <a:buClr>
                <a:schemeClr val="lt1"/>
              </a:buClr>
              <a:buSzPct val="800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goes forward until it reaches an alien</a:t>
            </a:r>
          </a:p>
          <a:p>
            <a:pPr indent="-381000" lvl="1" marL="914400" rtl="0">
              <a:spcBef>
                <a:spcPts val="0"/>
              </a:spcBef>
              <a:buClr>
                <a:schemeClr val="lt1"/>
              </a:buClr>
              <a:buSzPct val="800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called by keyPressed() method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act() method</a:t>
            </a:r>
          </a:p>
          <a:p>
            <a:pPr indent="0" marL="457200"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uses Timer, ActionListeners to move until it hits boundary or alien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2050" y="0"/>
            <a:ext cx="1274225" cy="203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Bullet cont.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move() method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-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uses GridWorld to move forward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canMove() method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-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checks space for any other characters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 amt="95000"/>
          </a:blip>
          <a:stretch>
            <a:fillRect/>
          </a:stretch>
        </p:blipFill>
        <p:spPr>
          <a:xfrm>
            <a:off x="7550425" y="63875"/>
            <a:ext cx="1274225" cy="203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PoweredBullet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Extends Bullet</a:t>
            </a:r>
          </a:p>
          <a:p>
            <a:pPr indent="-381000" lvl="1" marL="914400" rtl="0">
              <a:spcBef>
                <a:spcPts val="0"/>
              </a:spcBef>
              <a:buClr>
                <a:schemeClr val="lt1"/>
              </a:buClr>
              <a:buSzPct val="800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Clears the entire column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act() method</a:t>
            </a:r>
          </a:p>
          <a:p>
            <a:pPr indent="-381000" lvl="1" marL="914400" rtl="0">
              <a:spcBef>
                <a:spcPts val="0"/>
              </a:spcBef>
              <a:buClr>
                <a:schemeClr val="lt1"/>
              </a:buClr>
              <a:buSzPct val="800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Similar to that of Bullet</a:t>
            </a:r>
          </a:p>
          <a:p>
            <a:pPr indent="-381000" lvl="1" marL="914400" rtl="0">
              <a:spcBef>
                <a:spcPts val="0"/>
              </a:spcBef>
              <a:buClr>
                <a:schemeClr val="lt1"/>
              </a:buClr>
              <a:buSzPct val="800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PoweredBullet isn’t removed from the grid until it reaches to the top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7700" y="128350"/>
            <a:ext cx="1299375" cy="20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/>
        </p:nvSpPr>
        <p:spPr>
          <a:xfrm>
            <a:off x="6511825" y="691925"/>
            <a:ext cx="2468100" cy="42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Initial start screen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Gives instructions regarding sprite movement and shooting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Informs player about 5th bullet power-up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Aliens don’t move until enter key is pressed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50" y="633524"/>
            <a:ext cx="6253674" cy="4399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1569700" y="79000"/>
            <a:ext cx="4709100" cy="32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GalaxyDefenders Demo (Initial)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Members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Andy - Graphics, Actors, Class Relationships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Ben - Movement, Project Manager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Pavan - Power-up design, Testing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582675" y="294825"/>
            <a:ext cx="6265799" cy="28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" sz="2400"/>
              <a:t>GalaxyDefenders Demo (Mid-Game)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000" y="705250"/>
            <a:ext cx="5943600" cy="418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6407175" y="705250"/>
            <a:ext cx="2408700" cy="407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Occurs when enter key is pressed and aliens have been eliminated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Message with instructions replaced with a count of number of enemies left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Aliens approach the sprite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75" y="822875"/>
            <a:ext cx="5943600" cy="416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1411750" y="118475"/>
            <a:ext cx="6032099" cy="4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GalaxyDefenders Demo (Losing Screen)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6357800" y="968700"/>
            <a:ext cx="2349899" cy="352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Occurs when aliens have reached the row directly above the sprite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Message with count of number of aliens is replaced with a “You lose!” message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75" y="775375"/>
            <a:ext cx="5993624" cy="421664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1224175" y="177700"/>
            <a:ext cx="5993700" cy="49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GalaxyDefenders Demo (Winning Screen)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6328175" y="943750"/>
            <a:ext cx="2418600" cy="3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Occurs when all aliens have been eliminated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Message with count of number of aliens is replaced with a “You win!” message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Testing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JUnit Testing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methods, constructors in each class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common actions</a:t>
            </a:r>
          </a:p>
          <a:p>
            <a:pPr indent="457200" lvl="0" marL="457200">
              <a:spcBef>
                <a:spcPts val="0"/>
              </a:spcBef>
              <a:buNone/>
            </a:pPr>
            <a:r>
              <a:rPr lang="en" sz="2400"/>
              <a:t>utilizes GridWorld’s Location class, contains()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Standards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javadoc comments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java conventions - indenting, naming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declaring and initializing - constructor, parameters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Standards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messages - displayed clearly in GUI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Object-driven design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Methods are unique in function, support scaling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Reflections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285750" y="1200150"/>
            <a:ext cx="87512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Strengths: coding process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Weaknesses: devising general outline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How to Improve: better delegation/clearer strategy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Background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Based on Japanese arcade game Space Invaders by Tomohiro Nishikado (1978)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2D shooting game with a controllable laser cannon and aliens that descend down towards the cannon</a:t>
            </a:r>
          </a:p>
          <a:p>
            <a:pPr indent="-4191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Used GridWorld case study program as starting point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To Play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Press the enter key to start the game (aliens begin moving)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Arrow keys (left, right) control movement of sprite, spacebar triggers a bullet shot</a:t>
            </a:r>
          </a:p>
          <a:p>
            <a:pPr indent="-4191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Eliminate the aliens before they reach the row in front of the sprite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Design Elements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 b="0" l="8332" r="0" t="11707"/>
          <a:stretch/>
        </p:blipFill>
        <p:spPr>
          <a:xfrm>
            <a:off x="457200" y="1200150"/>
            <a:ext cx="6141499" cy="3725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 rotWithShape="1">
          <a:blip r:embed="rId4">
            <a:alphaModFix/>
          </a:blip>
          <a:srcRect b="0" l="36216" r="0" t="46021"/>
          <a:stretch/>
        </p:blipFill>
        <p:spPr>
          <a:xfrm>
            <a:off x="4983950" y="2519375"/>
            <a:ext cx="340520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Design Elements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LinkedList - Store Aliens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-Determines when the game ends (size = 0)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-No Priority (Every Alien is the same)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-Used to display the Enemy Counter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Design Elements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javax.swing.Timer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-keeps alien movement in a loop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-regulates speed of bullets</a:t>
            </a:r>
          </a:p>
          <a:p>
            <a:pPr indent="0" marL="45720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-preferred to use loops because of scheduling function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Design Elements	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200150"/>
            <a:ext cx="67697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GridWorld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-Backbone of Galaxy Defenders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</a:t>
            </a:r>
          </a:p>
          <a:p>
            <a:pPr indent="0" marL="45720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-Utilizes 2D arrays to store Aliens into GalaxyDefendersWorld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557250" y="1991850"/>
            <a:ext cx="80295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Galaxy Defenders Classes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