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1ee50852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1ee50852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1ee5085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1ee5085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1ee50852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1ee50852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infosecpassi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515075"/>
            <a:ext cx="7505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whoami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440675" y="1253200"/>
            <a:ext cx="23964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 Trappett (thepcn3rd)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Love my Family of 4 growing children…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son is loves Basketball and French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Daughters love gymnastics, horses, soccer, swimming,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all love Iceberg!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925" y="1184300"/>
            <a:ext cx="5850750" cy="35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15075"/>
            <a:ext cx="75057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ls -a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11225"/>
            <a:ext cx="26166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github.com/thepcn3rd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Twitter: @lokut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Blogspot: thepcn3rd.blogspot.com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https://www.linkedin.com/in/infosecpassion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150" y="1622075"/>
            <a:ext cx="2501575" cy="182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250" y="2682375"/>
            <a:ext cx="2749474" cy="175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49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ps -aux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449025"/>
            <a:ext cx="39663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VP, </a:t>
            </a:r>
            <a:r>
              <a:rPr lang="en"/>
              <a:t>Monitoring, Detection and Response - Merrick Bank and Cardworks Servicing (3+ years)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Adjunct Professor for Ensign College in SLC (6+ years)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Programming Language was Turbo Pascal in 1987    (Was 8 years old on a Kaypro IIe)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Forensic Recovery of Information 2004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Incident Response was 2005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Real Information Security Position was 2007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050" y="1505025"/>
            <a:ext cx="4053749" cy="237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