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e5f21087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e5f21087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f8cd8fc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f8cd8fc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f8cd8fc6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f8cd8fc6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f8cd8fc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f8cd8fc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f8cd8fc6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f8cd8fc6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f8cd8fc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f8cd8fc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f8cd8fc6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f8cd8fc6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f8cd8fc6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f8cd8fc6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prayut.c@yahoo.com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Spearphishing with ODT Files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Tactic: Initial Access - T1566.002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Actions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Open Office ODT file with Macro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Macro to Execute on Document Open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 Phishing Email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Reverse Shell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Hidden Local User Account for Persistence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Local Account to Local Administrators Group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LibreOffice Add a Macro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694450" y="1832350"/>
            <a:ext cx="2630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Macro in LibreOffice by clicking Tools → Macros → Organize Macros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Click Standard and then Click New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By default it can be named Module1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050" y="1800201"/>
            <a:ext cx="4648925" cy="19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78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Macro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721175" y="3027600"/>
            <a:ext cx="7603800" cy="14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 the Main is under Module1; Verify that Module1 is under the name of your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the command that you would like executed with the IP of PurpleLin and the port of the front of the SSH reverse tunnel (Your port may be different)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named the payload something other than shell.ps1 in your http.server you will need to adjust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32" y="1208276"/>
            <a:ext cx="8411293" cy="16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Macro to Execute on Doc Open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5177525" y="1990725"/>
            <a:ext cx="3147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Tools → Customize → Click on the Tab Events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select “Open Document”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the right side select “Macro”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your macro under the name of the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click OK and then OK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626025"/>
            <a:ext cx="3670581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471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the SSH Reverse Tunnels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157100" y="2823475"/>
            <a:ext cx="3167700" cy="16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SSH Reverse Tunnels (if you have not already) for the http.server and the nc listener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← Examples of the http.server running and the netcat listener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50" y="1157297"/>
            <a:ext cx="6075575" cy="12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682637"/>
            <a:ext cx="4716225" cy="1994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525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Phishing Email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3687525" y="1347750"/>
            <a:ext cx="344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the phishing email to the email address you setup in the configuration phase of the workshop (</a:t>
            </a:r>
            <a:r>
              <a:rPr lang="en" u="sng">
                <a:solidFill>
                  <a:schemeClr val="hlink"/>
                </a:solidFill>
                <a:hlinkClick r:id="rId3"/>
              </a:rPr>
              <a:t>prayut.c@yahoo.com</a:t>
            </a:r>
            <a:r>
              <a:rPr lang="en"/>
              <a:t> is used for the lab)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the moment I can use gmail to send the attachment with the macro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Verify the subject is what you setup in the configuration phase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775" y="1313075"/>
            <a:ext cx="2406764" cy="33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512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 the Reverse Shell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5374825" y="1265450"/>
            <a:ext cx="2949900" cy="33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that the payload was pulled by the macro, the http.server shows the successful 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we have code execution through the reverse shell.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50" y="1265450"/>
            <a:ext cx="4756869" cy="337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4918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Hidden User (Hidden from net user)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738225" y="3810000"/>
            <a:ext cx="75867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local admin with a $ as the last character, in the output of net user it will not show up…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RDP into the box with the local admin that was created (You could try other ways to get in…)</a:t>
            </a:r>
            <a:endParaRPr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98" y="1176823"/>
            <a:ext cx="7586649" cy="25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