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1ed28a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1ed28a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65a543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65a543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Credential Dumping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 Access - T1003.001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Actions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Authenticate as local admin through RDP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Mimikatz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 Mimikatz and Locate com.service ntlm hash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Mimikatz to over-pass-the-hash to gain privileges as a domain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domain admin account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