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c8794a2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c8794a2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c8794a29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c8794a29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c8794a29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c8794a29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c8794a29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c8794a29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d20f024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d20f024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13lives.4gr8.info" TargetMode="External"/><Relationship Id="rId4" Type="http://schemas.openxmlformats.org/officeDocument/2006/relationships/hyperlink" Target="mailto:prayut.c@yahoo.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Establish Accounts: Social Media Accounts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Resource</a:t>
            </a:r>
            <a:r>
              <a:rPr lang="en"/>
              <a:t> Development - T1585.001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MITRE ATT&amp;CK</a:t>
            </a:r>
            <a:endParaRPr/>
          </a:p>
        </p:txBody>
      </p:sp>
      <p:pic>
        <p:nvPicPr>
          <p:cNvPr id="135" name="Google Shape;135;p14"/>
          <p:cNvPicPr preferRelativeResize="0"/>
          <p:nvPr/>
        </p:nvPicPr>
        <p:blipFill>
          <a:blip r:embed="rId3">
            <a:alphaModFix/>
          </a:blip>
          <a:stretch>
            <a:fillRect/>
          </a:stretch>
        </p:blipFill>
        <p:spPr>
          <a:xfrm>
            <a:off x="255075" y="1923075"/>
            <a:ext cx="8633850" cy="266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Fake LinkedIN Accounts</a:t>
            </a:r>
            <a:endParaRPr/>
          </a:p>
        </p:txBody>
      </p:sp>
      <p:pic>
        <p:nvPicPr>
          <p:cNvPr id="141" name="Google Shape;141;p15"/>
          <p:cNvPicPr preferRelativeResize="0"/>
          <p:nvPr/>
        </p:nvPicPr>
        <p:blipFill>
          <a:blip r:embed="rId3">
            <a:alphaModFix/>
          </a:blip>
          <a:stretch>
            <a:fillRect/>
          </a:stretch>
        </p:blipFill>
        <p:spPr>
          <a:xfrm>
            <a:off x="1204200" y="1566225"/>
            <a:ext cx="4159791" cy="3038499"/>
          </a:xfrm>
          <a:prstGeom prst="rect">
            <a:avLst/>
          </a:prstGeom>
          <a:noFill/>
          <a:ln>
            <a:noFill/>
          </a:ln>
        </p:spPr>
      </p:pic>
      <p:sp>
        <p:nvSpPr>
          <p:cNvPr id="142" name="Google Shape;142;p15"/>
          <p:cNvSpPr txBox="1"/>
          <p:nvPr/>
        </p:nvSpPr>
        <p:spPr>
          <a:xfrm>
            <a:off x="5645225" y="1566225"/>
            <a:ext cx="239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Recently on Krebs on Security this was observed</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https://krebsonsecurity.com/2022/09/fake-ciso-profiles-on-linkedin-target-fortune-500s/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13lives - Video</a:t>
            </a:r>
            <a:endParaRPr/>
          </a:p>
        </p:txBody>
      </p:sp>
      <p:sp>
        <p:nvSpPr>
          <p:cNvPr id="148" name="Google Shape;148;p16"/>
          <p:cNvSpPr txBox="1"/>
          <p:nvPr>
            <p:ph idx="1" type="body"/>
          </p:nvPr>
        </p:nvSpPr>
        <p:spPr>
          <a:xfrm>
            <a:off x="2797575" y="1800200"/>
            <a:ext cx="5527500" cy="29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“Thirteen Lives” - Amazon Prime Original Movie</a:t>
            </a:r>
            <a:endParaRPr/>
          </a:p>
          <a:p>
            <a:pPr indent="0" lvl="0" marL="0" rtl="0" algn="l">
              <a:spcBef>
                <a:spcPts val="1200"/>
              </a:spcBef>
              <a:spcAft>
                <a:spcPts val="0"/>
              </a:spcAft>
              <a:buNone/>
            </a:pPr>
            <a:r>
              <a:rPr lang="en"/>
              <a:t>In the true story of Thirteen Lives, twelve boys and the coach of a Thai soccer team explore the </a:t>
            </a:r>
            <a:r>
              <a:rPr b="1" lang="en"/>
              <a:t>Tham Luang cave</a:t>
            </a:r>
            <a:r>
              <a:rPr lang="en"/>
              <a:t> when an unexpected rainstorm traps them in a chamber inside the mountain. Entombed behind a maze of flooded cave tunnels, they face impossible odds. A team of world-class divers navigate through miles of dangerous cave networks to discover that finding the boys is only the beginning.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Prayut Chan-o-cha was the Prime Minister of Thailand during this time frame.</a:t>
            </a:r>
            <a:endParaRPr/>
          </a:p>
        </p:txBody>
      </p:sp>
      <p:pic>
        <p:nvPicPr>
          <p:cNvPr id="149" name="Google Shape;149;p16"/>
          <p:cNvPicPr preferRelativeResize="0"/>
          <p:nvPr/>
        </p:nvPicPr>
        <p:blipFill>
          <a:blip r:embed="rId3">
            <a:alphaModFix/>
          </a:blip>
          <a:stretch>
            <a:fillRect/>
          </a:stretch>
        </p:blipFill>
        <p:spPr>
          <a:xfrm>
            <a:off x="819150" y="1712637"/>
            <a:ext cx="1502075" cy="300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Fake Scenario - Based on Events of 13 Lives</a:t>
            </a:r>
            <a:endParaRPr/>
          </a:p>
        </p:txBody>
      </p:sp>
      <p:sp>
        <p:nvSpPr>
          <p:cNvPr id="155" name="Google Shape;155;p17"/>
          <p:cNvSpPr txBox="1"/>
          <p:nvPr>
            <p:ph idx="1" type="body"/>
          </p:nvPr>
        </p:nvSpPr>
        <p:spPr>
          <a:xfrm>
            <a:off x="819150" y="1695725"/>
            <a:ext cx="7505700" cy="27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Disclaimer: The scenario today is based on this true story.  The scenario today is not meant to disrespect anyone or anything based on the events of the true story or the movie.  The accounts created are based on the people in the movie.</a:t>
            </a:r>
            <a:endParaRPr/>
          </a:p>
          <a:p>
            <a:pPr indent="0" lvl="0" marL="0" rtl="0" algn="l">
              <a:spcBef>
                <a:spcPts val="1200"/>
              </a:spcBef>
              <a:spcAft>
                <a:spcPts val="0"/>
              </a:spcAft>
              <a:buNone/>
            </a:pPr>
            <a:r>
              <a:rPr lang="en"/>
              <a:t>Executives and Government dignitaries are targets of attacks constantly.  You were asked by the Prime Minister to conduct a red team engagement to identify weaknesses in People, Processes and Technology.</a:t>
            </a:r>
            <a:endParaRPr/>
          </a:p>
          <a:p>
            <a:pPr indent="0" lvl="0" marL="0" rtl="0" algn="l">
              <a:spcBef>
                <a:spcPts val="1200"/>
              </a:spcBef>
              <a:spcAft>
                <a:spcPts val="1200"/>
              </a:spcAft>
              <a:buNone/>
            </a:pPr>
            <a:r>
              <a:rPr lang="en"/>
              <a:t>This scenario starts with identifying a system administrator that manages the CMS site </a:t>
            </a:r>
            <a:r>
              <a:rPr lang="en" u="sng">
                <a:solidFill>
                  <a:schemeClr val="hlink"/>
                </a:solidFill>
                <a:hlinkClick r:id="rId3"/>
              </a:rPr>
              <a:t>http://13lives.4gr8.info</a:t>
            </a:r>
            <a:r>
              <a:rPr lang="en"/>
              <a:t>.  After conducting some research you identify through social media articles an executive assistant uses the email of </a:t>
            </a:r>
            <a:r>
              <a:rPr lang="en" u="sng">
                <a:solidFill>
                  <a:schemeClr val="hlink"/>
                </a:solidFill>
                <a:hlinkClick r:id="rId4"/>
              </a:rPr>
              <a:t>prayut.c@yahoo.com</a:t>
            </a:r>
            <a:r>
              <a:rPr lang="en"/>
              <a:t> and one of the athletes Chanin Wibunrungrueang mentions in his LinkedIn profile that he is the administrator of the CMS 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44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Exploits for Site</a:t>
            </a:r>
            <a:endParaRPr/>
          </a:p>
        </p:txBody>
      </p:sp>
      <p:pic>
        <p:nvPicPr>
          <p:cNvPr id="161" name="Google Shape;161;p18"/>
          <p:cNvPicPr preferRelativeResize="0"/>
          <p:nvPr/>
        </p:nvPicPr>
        <p:blipFill>
          <a:blip r:embed="rId3">
            <a:alphaModFix/>
          </a:blip>
          <a:stretch>
            <a:fillRect/>
          </a:stretch>
        </p:blipFill>
        <p:spPr>
          <a:xfrm>
            <a:off x="1749772" y="1094822"/>
            <a:ext cx="5515525" cy="358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