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60391b24b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60391b24b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0391b24b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60391b24b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c8831530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c8831530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0391b24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60391b24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60391b24b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60391b24b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60391b24b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60391b24b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60391b24b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60391b24b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0391b24b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60391b24b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60391b24b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60391b24b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60391b24b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60391b24b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Spearphishing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Tactic: Initial Access - T1566.002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485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the Exploit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4741325" y="1120025"/>
            <a:ext cx="3583500" cy="33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XSSPayload after authentication sends a POST to theme-edit.php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it sends another POST to </a:t>
            </a:r>
            <a:r>
              <a:rPr lang="en"/>
              <a:t>update</a:t>
            </a:r>
            <a:r>
              <a:rPr lang="en"/>
              <a:t> the template.php file with the PHP webshell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GET </a:t>
            </a:r>
            <a:r>
              <a:rPr lang="en"/>
              <a:t>parameters</a:t>
            </a:r>
            <a:r>
              <a:rPr lang="en"/>
              <a:t> or the number of characters that can go on a URL is limited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3">
            <a:alphaModFix/>
          </a:blip>
          <a:srcRect b="8138" l="0" r="8138" t="0"/>
          <a:stretch/>
        </p:blipFill>
        <p:spPr>
          <a:xfrm>
            <a:off x="819150" y="1120025"/>
            <a:ext cx="3752849" cy="3699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19150" y="443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 Information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5969000" y="1262950"/>
            <a:ext cx="2355900" cy="31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Identified other websites located on the server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you explore you will also observe the other users in /etc/passwd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Evaluate the sshd_config file and how it has changed from a default state</a:t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75" y="1262950"/>
            <a:ext cx="5332600" cy="2317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638100"/>
            <a:ext cx="75057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Actions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752950"/>
            <a:ext cx="7505700" cy="26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 to Take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Link for Web Site Admin to Click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Send Phishing Email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Wait for the Admin to Click and Authenticate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During the Authentication Process Persistent XSS using Javascript is Executed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Webshell to Execute Commands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Hide Persistence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Gather Information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Phishing Link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5609175" y="1458700"/>
            <a:ext cx="2715600" cy="29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PurpleAttackPath and reflectedXSS execute the v2.py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Script builds a phishing link that can be sent to the administrator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Trigger the stored XSS as you login as if you are the administrator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1458700"/>
            <a:ext cx="4902201" cy="2758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401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Authenticate as Administrator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5319900" y="1211750"/>
            <a:ext cx="3005100" cy="32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page does not render properly due to how the javascript is injected into the page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Prior to authenticating let’s view the source of the page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475" y="1211750"/>
            <a:ext cx="4507970" cy="34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351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Source on Page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627100" y="3534825"/>
            <a:ext cx="7697700" cy="10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 that what is in the URL is injected into the body HTML tag and the form HTML tag action parameter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also explains why the POST of the authentication appears to be broken</a:t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100" y="1012551"/>
            <a:ext cx="7641175" cy="24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443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Authenticate as Administrator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5072950" y="1241775"/>
            <a:ext cx="3251700" cy="31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button does not work due to the injection into the form tag and action parameter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Refresh the page because it appears broken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850" y="1241775"/>
            <a:ext cx="4289188" cy="34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478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cannot be displayed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3711225"/>
            <a:ext cx="75057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Notice the URL is broken, if you remove index/pages.php the admin login will complete (Hopefully the administrator notices this and reports the phishing link that they clicked on)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155325"/>
            <a:ext cx="6504526" cy="23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394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Webshell to Interact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5609175" y="1573650"/>
            <a:ext cx="2715600" cy="28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exploit executed to interact with the webshell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Execute commands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python code was added to hide the persistence that we added, type h as the command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will notice if you type r it will restore the template file that we overwrote and leave our webshell</a:t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73650"/>
            <a:ext cx="4603050" cy="26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436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Evaluate the Webshell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931325" y="2843400"/>
            <a:ext cx="73935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 under /var/www/html/cms/theme/Innovation is the template.php file that was manipulated by the reflected XSS with the javascript code (more to come on that)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When you cat the file after restoring the template.php file, the webshell is positioned at the bottom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75" y="1305781"/>
            <a:ext cx="8324849" cy="1227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